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9" r:id="rId3"/>
    <p:sldMasterId id="2147483678" r:id="rId4"/>
  </p:sldMasterIdLst>
  <p:notesMasterIdLst>
    <p:notesMasterId r:id="rId37"/>
  </p:notesMasterIdLst>
  <p:handoutMasterIdLst>
    <p:handoutMasterId r:id="rId38"/>
  </p:handoutMasterIdLst>
  <p:sldIdLst>
    <p:sldId id="286" r:id="rId5"/>
    <p:sldId id="293" r:id="rId6"/>
    <p:sldId id="297" r:id="rId7"/>
    <p:sldId id="296" r:id="rId8"/>
    <p:sldId id="298" r:id="rId9"/>
    <p:sldId id="312" r:id="rId10"/>
    <p:sldId id="316" r:id="rId11"/>
    <p:sldId id="304" r:id="rId12"/>
    <p:sldId id="303" r:id="rId13"/>
    <p:sldId id="318" r:id="rId14"/>
    <p:sldId id="319" r:id="rId15"/>
    <p:sldId id="320" r:id="rId16"/>
    <p:sldId id="313" r:id="rId17"/>
    <p:sldId id="317" r:id="rId18"/>
    <p:sldId id="300" r:id="rId19"/>
    <p:sldId id="321" r:id="rId20"/>
    <p:sldId id="322" r:id="rId21"/>
    <p:sldId id="323" r:id="rId22"/>
    <p:sldId id="314" r:id="rId23"/>
    <p:sldId id="305" r:id="rId24"/>
    <p:sldId id="324" r:id="rId25"/>
    <p:sldId id="325" r:id="rId26"/>
    <p:sldId id="327" r:id="rId27"/>
    <p:sldId id="328" r:id="rId28"/>
    <p:sldId id="329" r:id="rId29"/>
    <p:sldId id="330" r:id="rId30"/>
    <p:sldId id="331" r:id="rId31"/>
    <p:sldId id="310" r:id="rId32"/>
    <p:sldId id="306" r:id="rId33"/>
    <p:sldId id="307" r:id="rId34"/>
    <p:sldId id="308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670"/>
    <a:srgbClr val="3F5364"/>
    <a:srgbClr val="CC0099"/>
    <a:srgbClr val="F18A03"/>
    <a:srgbClr val="5CAE95"/>
    <a:srgbClr val="778081"/>
    <a:srgbClr val="F2B12C"/>
    <a:srgbClr val="6CA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25"/>
    <p:restoredTop sz="83420"/>
  </p:normalViewPr>
  <p:slideViewPr>
    <p:cSldViewPr snapToGrid="0" snapToObjects="1">
      <p:cViewPr varScale="1">
        <p:scale>
          <a:sx n="117" d="100"/>
          <a:sy n="117" d="100"/>
        </p:scale>
        <p:origin x="200" y="6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D2801-50A6-7749-A0DC-8DD43EA657E7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2B31B-7AC9-3F4C-B3AA-E511F7E68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8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54208-0524-B64F-9DA6-7EF1674077A1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33AE9-2B5B-8D47-89C0-8E85B7F93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6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77008-49A0-B94E-8B7C-3C5495F5E07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44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Shape 4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99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33AE9-2B5B-8D47-89C0-8E85B7F93A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5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33AE9-2B5B-8D47-89C0-8E85B7F93A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33AE9-2B5B-8D47-89C0-8E85B7F93A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3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33AE9-2B5B-8D47-89C0-8E85B7F93A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3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33AE9-2B5B-8D47-89C0-8E85B7F93A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9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0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4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1932714" y="5198100"/>
            <a:ext cx="8229600" cy="1003163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3583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32714" y="5914211"/>
            <a:ext cx="8229600" cy="443154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rgbClr val="435464"/>
                </a:solidFill>
              </a:defRPr>
            </a:lvl1pPr>
            <a:lvl2pPr marL="45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83" y="622031"/>
            <a:ext cx="4172860" cy="41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53"/>
            <a:ext cx="11173968" cy="4009465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53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69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02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4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81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90" y="1314918"/>
            <a:ext cx="4172860" cy="41265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1354158" y="6023412"/>
            <a:ext cx="679420" cy="65329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97" tIns="38098" rIns="76197" bIns="38098" numCol="1" rtlCol="0" anchor="ctr" anchorCtr="0" compatLnSpc="1">
            <a:prstTxWarp prst="textNoShape">
              <a:avLst/>
            </a:prstTxWarp>
          </a:bodyPr>
          <a:lstStyle/>
          <a:p>
            <a:pPr algn="ctr" defTabSz="761719"/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30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1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1983115" y="1872246"/>
            <a:ext cx="8229600" cy="1003163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3583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83115" y="2588357"/>
            <a:ext cx="8229600" cy="443154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rgbClr val="435464"/>
                </a:solidFill>
              </a:defRPr>
            </a:lvl1pPr>
            <a:lvl2pPr marL="45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31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1983115" y="1872246"/>
            <a:ext cx="8229600" cy="1003163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3583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83115" y="2588357"/>
            <a:ext cx="8229600" cy="443154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rgbClr val="435464"/>
                </a:solidFill>
              </a:defRPr>
            </a:lvl1pPr>
            <a:lvl2pPr marL="45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3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1932714" y="5198100"/>
            <a:ext cx="8229600" cy="1003163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3583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32714" y="5914211"/>
            <a:ext cx="8229600" cy="443154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rgbClr val="435464"/>
                </a:solidFill>
              </a:defRPr>
            </a:lvl1pPr>
            <a:lvl2pPr marL="45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83" y="622031"/>
            <a:ext cx="4172860" cy="41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53"/>
            <a:ext cx="11173968" cy="4009465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53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69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02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4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4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90" y="1314918"/>
            <a:ext cx="4172860" cy="41265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1354158" y="6023412"/>
            <a:ext cx="679420" cy="65329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97" tIns="38098" rIns="76197" bIns="38098" numCol="1" rtlCol="0" anchor="ctr" anchorCtr="0" compatLnSpc="1">
            <a:prstTxWarp prst="textNoShape">
              <a:avLst/>
            </a:prstTxWarp>
          </a:bodyPr>
          <a:lstStyle/>
          <a:p>
            <a:pPr algn="ctr" defTabSz="761719"/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94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1983115" y="1872246"/>
            <a:ext cx="8229600" cy="1003163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3583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83115" y="2588357"/>
            <a:ext cx="8229600" cy="443154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rgbClr val="435464"/>
                </a:solidFill>
              </a:defRPr>
            </a:lvl1pPr>
            <a:lvl2pPr marL="45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4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1983115" y="1872246"/>
            <a:ext cx="8229600" cy="1003163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3583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83115" y="2588357"/>
            <a:ext cx="8229600" cy="443154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rgbClr val="435464"/>
                </a:solidFill>
              </a:defRPr>
            </a:lvl1pPr>
            <a:lvl2pPr marL="45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1932714" y="5198100"/>
            <a:ext cx="8229600" cy="1003163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3583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32714" y="5914211"/>
            <a:ext cx="8229600" cy="443154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rgbClr val="435464"/>
                </a:solidFill>
              </a:defRPr>
            </a:lvl1pPr>
            <a:lvl2pPr marL="45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83" y="622031"/>
            <a:ext cx="4172860" cy="41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53"/>
            <a:ext cx="11173968" cy="4009465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5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184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53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69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02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4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4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7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90" y="1314918"/>
            <a:ext cx="4172860" cy="41265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1354158" y="6023412"/>
            <a:ext cx="679420" cy="65329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76197" tIns="38098" rIns="76197" bIns="38098" numCol="1" rtlCol="0" anchor="ctr" anchorCtr="0" compatLnSpc="1">
            <a:prstTxWarp prst="textNoShape">
              <a:avLst/>
            </a:prstTxWarp>
          </a:bodyPr>
          <a:lstStyle/>
          <a:p>
            <a:pPr algn="ctr" defTabSz="761719"/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73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6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1983115" y="1872246"/>
            <a:ext cx="8229600" cy="1003163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3583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83115" y="2588357"/>
            <a:ext cx="8229600" cy="443154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rgbClr val="435464"/>
                </a:solidFill>
              </a:defRPr>
            </a:lvl1pPr>
            <a:lvl2pPr marL="45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1983115" y="1872246"/>
            <a:ext cx="8229600" cy="1003163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3583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1983115" y="2588357"/>
            <a:ext cx="8229600" cy="443154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rgbClr val="435464"/>
                </a:solidFill>
              </a:defRPr>
            </a:lvl1pPr>
            <a:lvl2pPr marL="45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8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7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2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theme" Target="../theme/theme4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223C7-4A72-474F-8D70-2AFBAEF4413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2E9CA-CE9A-AE44-9922-E9E3B150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0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2" y="457202"/>
            <a:ext cx="1117600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2" y="1392150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053" rtl="0" eaLnBrk="1" latinLnBrk="0" hangingPunct="1">
        <a:lnSpc>
          <a:spcPct val="90000"/>
        </a:lnSpc>
        <a:spcBef>
          <a:spcPct val="0"/>
        </a:spcBef>
        <a:buNone/>
        <a:defRPr lang="en-US" sz="3583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31696" indent="-231696" algn="l" defTabSz="91405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17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17436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20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42784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175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15764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1583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087155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1583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2513644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2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99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26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6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3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0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7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1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59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87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12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2" y="457202"/>
            <a:ext cx="1117600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2" y="1392150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053" rtl="0" eaLnBrk="1" latinLnBrk="0" hangingPunct="1">
        <a:lnSpc>
          <a:spcPct val="90000"/>
        </a:lnSpc>
        <a:spcBef>
          <a:spcPct val="0"/>
        </a:spcBef>
        <a:buNone/>
        <a:defRPr lang="en-US" sz="3583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31696" indent="-231696" algn="l" defTabSz="91405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17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17436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20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42784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175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15764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1583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087155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1583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2513644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2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99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26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6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3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0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7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1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59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87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12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2" y="457202"/>
            <a:ext cx="11176000" cy="507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2" y="1392150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053" rtl="0" eaLnBrk="1" latinLnBrk="0" hangingPunct="1">
        <a:lnSpc>
          <a:spcPct val="90000"/>
        </a:lnSpc>
        <a:spcBef>
          <a:spcPct val="0"/>
        </a:spcBef>
        <a:buNone/>
        <a:defRPr lang="en-US" sz="3583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31696" indent="-231696" algn="l" defTabSz="91405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17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17436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20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42784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175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15764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1583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087155" indent="-285739" algn="l" defTabSz="914053" rtl="0" eaLnBrk="1" latinLnBrk="0" hangingPunct="1">
        <a:lnSpc>
          <a:spcPct val="100000"/>
        </a:lnSpc>
        <a:spcBef>
          <a:spcPts val="600"/>
        </a:spcBef>
        <a:buSzPct val="25000"/>
        <a:buFont typeface="Lucida Grande"/>
        <a:buChar char=" "/>
        <a:defRPr sz="1583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2513644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72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99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26" indent="-228513" algn="l" defTabSz="9140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6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914053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0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07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31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59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87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12" algn="l" defTabSz="914053" rtl="0" eaLnBrk="1" latinLnBrk="0" hangingPunct="1">
        <a:defRPr sz="17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rash_dummies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inspec.io/" TargetMode="External"/><Relationship Id="rId4" Type="http://schemas.openxmlformats.org/officeDocument/2006/relationships/hyperlink" Target="http://learn.chef.io/" TargetMode="External"/><Relationship Id="rId5" Type="http://schemas.openxmlformats.org/officeDocument/2006/relationships/hyperlink" Target="https://github.com/dev-sec/tests-ssh-hardening" TargetMode="External"/><Relationship Id="rId6" Type="http://schemas.openxmlformats.org/officeDocument/2006/relationships/hyperlink" Target="https://github.com/dev-sec/windows-patch-benchmark" TargetMode="External"/><Relationship Id="rId7" Type="http://schemas.openxmlformats.org/officeDocument/2006/relationships/hyperlink" Target="https://github.com/dev-sec/linux-patch-benchmark" TargetMode="External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pec-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953000" y="6029325"/>
            <a:ext cx="2333625" cy="381000"/>
          </a:xfrm>
          <a:prstGeom prst="rect">
            <a:avLst/>
          </a:prstGeom>
          <a:solidFill>
            <a:srgbClr val="5C6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34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344943" y="1787842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Test remote via SSH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599238" y="3200019"/>
            <a:ext cx="11176907" cy="446276"/>
          </a:xfrm>
          <a:prstGeom prst="rect">
            <a:avLst/>
          </a:prstGeom>
          <a:solidFill>
            <a:schemeClr val="tx1"/>
          </a:solidFill>
        </p:spPr>
        <p:txBody>
          <a:bodyPr wrap="square" tIns="9144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inspec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exec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test.rb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-i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vagrant.key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-t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://root@172.17.0.1:11022</a:t>
            </a:r>
            <a:endParaRPr lang="en-US" sz="20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244851" y="3906078"/>
            <a:ext cx="38856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dirty="0" err="1"/>
              <a:t>no</a:t>
            </a:r>
            <a:r>
              <a:rPr lang="de-DE" sz="2400" dirty="0"/>
              <a:t> Ruby / </a:t>
            </a:r>
            <a:r>
              <a:rPr lang="de-DE" sz="2400" dirty="0" err="1"/>
              <a:t>agent</a:t>
            </a:r>
            <a:r>
              <a:rPr lang="de-DE" sz="2400" dirty="0"/>
              <a:t> on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node</a:t>
            </a:r>
            <a:endParaRPr lang="de-DE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7928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344943" y="1787842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Test remote via </a:t>
            </a:r>
            <a:r>
              <a:rPr lang="en-US" dirty="0" err="1" smtClean="0">
                <a:solidFill>
                  <a:srgbClr val="3F5364"/>
                </a:solidFill>
                <a:ea typeface="Gill Sans SemiBold" charset="0"/>
              </a:rPr>
              <a:t>WinRM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599238" y="3200019"/>
            <a:ext cx="11176907" cy="446276"/>
          </a:xfrm>
          <a:prstGeom prst="rect">
            <a:avLst/>
          </a:prstGeom>
          <a:solidFill>
            <a:schemeClr val="tx1"/>
          </a:solidFill>
        </p:spPr>
        <p:txBody>
          <a:bodyPr wrap="square" tIns="9144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inspec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exec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test.rb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-t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winrm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://Admin@192.168.1.2 --password super</a:t>
            </a:r>
            <a:endParaRPr lang="en-US" sz="20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244851" y="3906078"/>
            <a:ext cx="388567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dirty="0" err="1"/>
              <a:t>no</a:t>
            </a:r>
            <a:r>
              <a:rPr lang="de-DE" sz="2400" dirty="0"/>
              <a:t> Ruby / </a:t>
            </a:r>
            <a:r>
              <a:rPr lang="de-DE" sz="2400" dirty="0" err="1"/>
              <a:t>agent</a:t>
            </a:r>
            <a:r>
              <a:rPr lang="de-DE" sz="2400" dirty="0"/>
              <a:t> on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node</a:t>
            </a:r>
            <a:endParaRPr lang="de-DE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8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344943" y="1787842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Test </a:t>
            </a:r>
            <a:r>
              <a:rPr lang="en-US" dirty="0" err="1" smtClean="0">
                <a:solidFill>
                  <a:srgbClr val="3F5364"/>
                </a:solidFill>
                <a:ea typeface="Gill Sans SemiBold" charset="0"/>
              </a:rPr>
              <a:t>docker</a:t>
            </a:r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 container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599238" y="3200019"/>
            <a:ext cx="11176907" cy="446276"/>
          </a:xfrm>
          <a:prstGeom prst="rect">
            <a:avLst/>
          </a:prstGeom>
          <a:solidFill>
            <a:schemeClr val="tx1"/>
          </a:solidFill>
        </p:spPr>
        <p:txBody>
          <a:bodyPr wrap="square" tIns="9144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inspec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exec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test.rb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-t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://3cc8837bb6a8</a:t>
            </a:r>
            <a:endParaRPr lang="en-US" sz="20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244851" y="3906078"/>
            <a:ext cx="43810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smtClean="0"/>
              <a:t>SSH </a:t>
            </a:r>
            <a:r>
              <a:rPr lang="de-DE" sz="2400" dirty="0"/>
              <a:t>/ </a:t>
            </a:r>
            <a:r>
              <a:rPr lang="de-DE" sz="2400" dirty="0" err="1"/>
              <a:t>agent</a:t>
            </a:r>
            <a:r>
              <a:rPr lang="de-DE" sz="2400" dirty="0"/>
              <a:t> on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container</a:t>
            </a:r>
            <a:endParaRPr lang="de-DE" sz="2400" dirty="0" smtClean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3287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smtClean="0">
                <a:solidFill>
                  <a:srgbClr val="3F5364"/>
                </a:solidFill>
                <a:ea typeface="Gill Sans SemiBold" charset="0"/>
              </a:rPr>
              <a:t>Chef vs InSpec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1" y="1454020"/>
            <a:ext cx="9103660" cy="50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1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Compliance language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9" name="Rectangle 3"/>
          <p:cNvSpPr/>
          <p:nvPr/>
        </p:nvSpPr>
        <p:spPr>
          <a:xfrm>
            <a:off x="509786" y="1788662"/>
            <a:ext cx="11176907" cy="3831818"/>
          </a:xfrm>
          <a:prstGeom prst="rect">
            <a:avLst/>
          </a:prstGeom>
          <a:solidFill>
            <a:schemeClr val="tx1"/>
          </a:solidFill>
        </p:spPr>
        <p:txBody>
          <a:bodyPr wrap="square" tIns="9144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'ssh-1234' do</a:t>
            </a:r>
          </a:p>
          <a:p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impact 1.0</a:t>
            </a:r>
          </a:p>
          <a:p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'Server: Set protocol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SSHv2'</a:t>
            </a:r>
          </a:p>
          <a:p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desc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</a:p>
          <a:p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Set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the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SSH protocol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version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to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2.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Don't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use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legacy</a:t>
            </a:r>
            <a:endParaRPr lang="ro-RO" sz="20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insecure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SSHv1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connections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anymore</a:t>
            </a:r>
            <a:r>
              <a:rPr lang="ro-RO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mr-IN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</a:p>
          <a:p>
            <a:endParaRPr lang="mr-IN" sz="20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describe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sshd_config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do</a:t>
            </a:r>
          </a:p>
          <a:p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its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('Protocol') {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should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cmp</a:t>
            </a:r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2 }</a:t>
            </a:r>
          </a:p>
          <a:p>
            <a:r>
              <a:rPr lang="mr-IN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20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mr-IN" sz="20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20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en-US" sz="20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smtClean="0">
                <a:solidFill>
                  <a:srgbClr val="3F5364"/>
                </a:solidFill>
                <a:ea typeface="Gill Sans SemiBold" charset="0"/>
              </a:rPr>
              <a:t>Mapping of Compliance Document to </a:t>
            </a:r>
            <a:r>
              <a:rPr lang="en-US" dirty="0" err="1" smtClean="0">
                <a:solidFill>
                  <a:srgbClr val="3F5364"/>
                </a:solidFill>
                <a:ea typeface="Gill Sans SemiBold" charset="0"/>
              </a:rPr>
              <a:t>InSpec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Shape 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494" y="1365232"/>
            <a:ext cx="11502614" cy="5106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3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Compliance Profile foundation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197100"/>
            <a:ext cx="6452616" cy="24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Compliance Profile adjustments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197100"/>
            <a:ext cx="6452616" cy="24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3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Compliance Profile adjustments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197100"/>
            <a:ext cx="6452616" cy="24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smtClean="0">
                <a:solidFill>
                  <a:srgbClr val="3F5364"/>
                </a:solidFill>
                <a:ea typeface="Gill Sans SemiBold" charset="0"/>
              </a:rPr>
              <a:t>Works with all DevOps tools e.g.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2711966"/>
            <a:ext cx="89027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4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0170" y="5018005"/>
            <a:ext cx="5131662" cy="1003163"/>
          </a:xfrm>
        </p:spPr>
        <p:txBody>
          <a:bodyPr/>
          <a:lstStyle/>
          <a:p>
            <a:r>
              <a:rPr lang="en-US" dirty="0" smtClean="0"/>
              <a:t>Christian Johannsen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7477" y="5897246"/>
            <a:ext cx="5357047" cy="720153"/>
          </a:xfrm>
        </p:spPr>
        <p:txBody>
          <a:bodyPr/>
          <a:lstStyle/>
          <a:p>
            <a:r>
              <a:rPr lang="en-US" dirty="0" smtClean="0"/>
              <a:t>Solutions Architect EMEA</a:t>
            </a:r>
          </a:p>
          <a:p>
            <a:r>
              <a:rPr lang="en-US" dirty="0" smtClean="0"/>
              <a:t>@cjohannsen81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white">
          <a:xfrm>
            <a:off x="508002" y="457202"/>
            <a:ext cx="11176000" cy="507831"/>
          </a:xfrm>
          <a:prstGeom prst="rect">
            <a:avLst/>
          </a:prstGeom>
        </p:spPr>
        <p:txBody>
          <a:bodyPr vert="horz" wrap="square" lIns="68562" tIns="68562" rIns="68562" bIns="68562" rtlCol="0" anchor="ctr" anchorCtr="0">
            <a:noAutofit/>
          </a:bodyPr>
          <a:lstStyle>
            <a:lvl1pPr algn="ctr" defTabSz="10969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00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sz="3583" dirty="0"/>
              <a:t>Introductions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01" y="6257322"/>
            <a:ext cx="460375" cy="374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63" y="1171722"/>
            <a:ext cx="3801277" cy="38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1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smtClean="0">
                <a:solidFill>
                  <a:srgbClr val="3F5364"/>
                </a:solidFill>
                <a:ea typeface="Gill Sans SemiBold" charset="0"/>
              </a:rPr>
              <a:t>Chef Automate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35" y="1550419"/>
            <a:ext cx="7720011" cy="502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34400" y="6030686"/>
            <a:ext cx="30136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dirty="0" smtClean="0">
                <a:latin typeface="Gill Sans" charset="0"/>
                <a:ea typeface="Gill Sans" charset="0"/>
                <a:cs typeface="Gill Sans" charset="0"/>
              </a:rPr>
              <a:t>7/8/</a:t>
            </a:r>
            <a:endParaRPr lang="en-US" sz="1500" dirty="0" smtClean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50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Custom resources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509786" y="1788662"/>
            <a:ext cx="11176907" cy="4816703"/>
          </a:xfrm>
          <a:prstGeom prst="rect">
            <a:avLst/>
          </a:prstGeom>
          <a:solidFill>
            <a:schemeClr val="tx1"/>
          </a:solidFill>
        </p:spPr>
        <p:txBody>
          <a:bodyPr wrap="square" tIns="91440">
            <a:spAutoFit/>
          </a:bodyPr>
          <a:lstStyle/>
          <a:p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'tls1.2' do</a:t>
            </a: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title 'Run TLS 1.2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whenever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SSL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active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on a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impact 0.5</a:t>
            </a: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port.protocols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(/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/).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entries.each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do |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socket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</a:t>
            </a: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describe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ssl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(port: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socket.port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protocols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('tls1.2') do</a:t>
            </a: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it {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should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be_enabled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mr-IN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mr-IN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</a:p>
          <a:p>
            <a:endParaRPr lang="de-DE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control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'ssl2' do</a:t>
            </a: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title '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Disable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SSL2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all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exposed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SSL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ports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.'</a:t>
            </a: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impact 1.0</a:t>
            </a: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port.protocols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(/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/).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entries.each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do |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socket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|</a:t>
            </a: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describe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ssl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(port: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socket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protocols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('ssl2') do</a:t>
            </a: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it {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should_not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be_enabled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mr-IN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mr-IN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en-US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4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Custom resources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509786" y="1788662"/>
            <a:ext cx="11176907" cy="4693593"/>
          </a:xfrm>
          <a:prstGeom prst="rect">
            <a:avLst/>
          </a:prstGeom>
          <a:solidFill>
            <a:schemeClr val="tx1"/>
          </a:solidFill>
        </p:spPr>
        <p:txBody>
          <a:bodyPr wrap="square" tIns="91440">
            <a:spAutoFit/>
          </a:bodyPr>
          <a:lstStyle/>
          <a:p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SSL &lt;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Inspec.resource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ssl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endParaRPr lang="de-DE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desc</a:t>
            </a:r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</a:p>
          <a:p>
            <a:r>
              <a:rPr lang="ro-RO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SSL test </a:t>
            </a:r>
            <a:r>
              <a:rPr lang="ro-RO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resource</a:t>
            </a:r>
            <a:endParaRPr lang="ro-RO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"</a:t>
            </a:r>
          </a:p>
          <a:p>
            <a:endParaRPr lang="mr-IN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initialize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opts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{})</a:t>
            </a: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@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host</a:t>
            </a:r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opts</a:t>
            </a:r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[: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host</a:t>
            </a:r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@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opts</a:t>
            </a:r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[: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...</a:t>
            </a: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mr-IN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enabled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?</a:t>
            </a: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SSLShake.hello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(@host,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protocol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'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tcp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@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port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['</a:t>
            </a:r>
            <a:r>
              <a:rPr lang="de-DE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success</a:t>
            </a:r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mr-IN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sz="16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mr-IN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en-US" sz="1600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Compliance as code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63" y="1808370"/>
            <a:ext cx="8620156" cy="30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Compliance as code </a:t>
            </a:r>
            <a:r>
              <a:rPr lang="mr-IN" dirty="0" smtClean="0">
                <a:solidFill>
                  <a:srgbClr val="3F5364"/>
                </a:solidFill>
                <a:ea typeface="Gill Sans SemiBold" charset="0"/>
              </a:rPr>
              <a:t>–</a:t>
            </a:r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 as a team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58" y="1919309"/>
            <a:ext cx="3470965" cy="39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2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Compliance as code </a:t>
            </a:r>
            <a:r>
              <a:rPr lang="mr-IN" dirty="0" smtClean="0">
                <a:solidFill>
                  <a:srgbClr val="3F5364"/>
                </a:solidFill>
                <a:ea typeface="Gill Sans SemiBold" charset="0"/>
              </a:rPr>
              <a:t>–</a:t>
            </a:r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 every stage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95" y="1690688"/>
            <a:ext cx="6260892" cy="1313622"/>
          </a:xfrm>
          <a:prstGeom prst="rect">
            <a:avLst/>
          </a:prstGeom>
        </p:spPr>
      </p:pic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41781"/>
              </p:ext>
            </p:extLst>
          </p:nvPr>
        </p:nvGraphicFramePr>
        <p:xfrm>
          <a:off x="2034241" y="3349118"/>
          <a:ext cx="8127999" cy="1699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Development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Staging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Production</a:t>
                      </a:r>
                      <a:endParaRPr lang="de-DE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dirty="0" smtClean="0"/>
                        <a:t>Chef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Chef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Chef</a:t>
                      </a:r>
                      <a:endParaRPr lang="de-DE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dirty="0" smtClean="0"/>
                        <a:t>Test </a:t>
                      </a:r>
                      <a:r>
                        <a:rPr lang="de-DE" dirty="0" err="1" smtClean="0"/>
                        <a:t>Kitchen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Workflow</a:t>
                      </a:r>
                      <a:r>
                        <a:rPr lang="de-DE" baseline="0" dirty="0" smtClean="0"/>
                        <a:t> CI/CD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Chef</a:t>
                      </a:r>
                      <a:r>
                        <a:rPr lang="de-DE" baseline="0" dirty="0" smtClean="0"/>
                        <a:t> Server</a:t>
                      </a:r>
                      <a:endParaRPr lang="de-DE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ServerSpec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ChefSpec</a:t>
                      </a:r>
                      <a:endParaRPr lang="de-DE" dirty="0" smtClean="0"/>
                    </a:p>
                    <a:p>
                      <a:r>
                        <a:rPr lang="de-DE" dirty="0" err="1" smtClean="0"/>
                        <a:t>Rubocop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Security</a:t>
                      </a:r>
                      <a:r>
                        <a:rPr lang="de-DE" baseline="0" dirty="0" smtClean="0"/>
                        <a:t> Tool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1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Compliance as code </a:t>
            </a:r>
            <a:r>
              <a:rPr lang="mr-IN" dirty="0" smtClean="0">
                <a:solidFill>
                  <a:srgbClr val="3F5364"/>
                </a:solidFill>
                <a:ea typeface="Gill Sans SemiBold" charset="0"/>
              </a:rPr>
              <a:t>–</a:t>
            </a:r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 continuous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99" y="1967947"/>
            <a:ext cx="10131283" cy="21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4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Compliance as code </a:t>
            </a:r>
            <a:r>
              <a:rPr lang="mr-IN" dirty="0" smtClean="0">
                <a:solidFill>
                  <a:srgbClr val="3F5364"/>
                </a:solidFill>
                <a:ea typeface="Gill Sans SemiBold" charset="0"/>
              </a:rPr>
              <a:t>–</a:t>
            </a:r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 visible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58" y="1690688"/>
            <a:ext cx="6899965" cy="49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8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white">
          <a:xfrm>
            <a:off x="167959" y="523934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Demo Time!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47" y="425174"/>
            <a:ext cx="8221317" cy="49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smtClean="0">
                <a:solidFill>
                  <a:srgbClr val="3F5364"/>
                </a:solidFill>
                <a:ea typeface="Gill Sans SemiBold" charset="0"/>
              </a:rPr>
              <a:t>Further Resources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white">
          <a:xfrm>
            <a:off x="1200150" y="4987218"/>
            <a:ext cx="4055896" cy="1554736"/>
          </a:xfrm>
          <a:prstGeom prst="rect">
            <a:avLst/>
          </a:prstGeom>
        </p:spPr>
        <p:txBody>
          <a:bodyPr vert="horz" wrap="square" lIns="82274" tIns="82274" rIns="82274" bIns="82274" rtlCol="0">
            <a:normAutofit/>
          </a:bodyPr>
          <a:lstStyle>
            <a:lvl1pPr marL="0" indent="0" algn="ctr" defTabSz="914053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457026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2000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2pPr>
            <a:lvl3pPr marL="914053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1750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3pPr>
            <a:lvl4pPr marL="1371080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1583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4pPr>
            <a:lvl5pPr marL="1828107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1583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5pPr>
            <a:lvl6pPr marL="2285131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159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187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212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inspec.io</a:t>
            </a:r>
            <a:endParaRPr lang="en-US" sz="2800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Hands on tutorials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Extensive documentation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Code examples</a:t>
            </a:r>
          </a:p>
          <a:p>
            <a:pPr lvl="1" algn="l">
              <a:buFont typeface="Arial" charset="0"/>
              <a:buChar char="•"/>
            </a:pPr>
            <a:endParaRPr lang="en-US" sz="2400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3"/>
          <a:stretch/>
        </p:blipFill>
        <p:spPr>
          <a:xfrm>
            <a:off x="1200150" y="1690689"/>
            <a:ext cx="4345401" cy="2931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16" y="1694793"/>
            <a:ext cx="4500509" cy="292743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43716" y="4987218"/>
            <a:ext cx="4055896" cy="1554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l</a:t>
            </a:r>
            <a:r>
              <a:rPr lang="en-US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earn.chef.io</a:t>
            </a:r>
            <a:endParaRPr lang="en-US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More tutorials about Compliance and </a:t>
            </a:r>
            <a:r>
              <a:rPr lang="en-US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Inspec</a:t>
            </a:r>
            <a:endParaRPr lang="en-US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lvl="1">
              <a:buFont typeface="Arial" charset="0"/>
              <a:buChar char="•"/>
            </a:pPr>
            <a:endParaRPr lang="en-US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lvl="1">
              <a:buFont typeface="Arial" charset="0"/>
              <a:buChar char="•"/>
            </a:pPr>
            <a:endParaRPr lang="en-US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4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474"/>
          <p:cNvCxnSpPr>
            <a:stCxn id="452" idx="7"/>
            <a:endCxn id="14" idx="3"/>
          </p:cNvCxnSpPr>
          <p:nvPr/>
        </p:nvCxnSpPr>
        <p:spPr>
          <a:xfrm flipV="1">
            <a:off x="5601796" y="3004804"/>
            <a:ext cx="1106140" cy="1021396"/>
          </a:xfrm>
          <a:prstGeom prst="straightConnector1">
            <a:avLst/>
          </a:prstGeom>
          <a:noFill/>
          <a:ln w="101600" cap="flat" cmpd="sng">
            <a:solidFill>
              <a:srgbClr val="F18B21"/>
            </a:solidFill>
            <a:prstDash val="dash"/>
            <a:round/>
            <a:headEnd type="none" w="med" len="med"/>
            <a:tailEnd type="triangle" w="lg" len="lg"/>
          </a:ln>
        </p:spPr>
      </p:cxnSp>
      <p:grpSp>
        <p:nvGrpSpPr>
          <p:cNvPr id="12" name="Shape 468"/>
          <p:cNvGrpSpPr/>
          <p:nvPr/>
        </p:nvGrpSpPr>
        <p:grpSpPr>
          <a:xfrm>
            <a:off x="3875383" y="2130451"/>
            <a:ext cx="4492525" cy="3460049"/>
            <a:chOff x="1414678" y="3332201"/>
            <a:chExt cx="5990699" cy="4613399"/>
          </a:xfrm>
        </p:grpSpPr>
        <p:sp>
          <p:nvSpPr>
            <p:cNvPr id="13" name="Shape 469"/>
            <p:cNvSpPr/>
            <p:nvPr/>
          </p:nvSpPr>
          <p:spPr>
            <a:xfrm>
              <a:off x="1414678" y="3332201"/>
              <a:ext cx="5990699" cy="4613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5745" y="6"/>
                    <a:pt x="112443" y="43363"/>
                    <a:pt x="120000" y="120000"/>
                  </a:cubicBezTo>
                  <a:lnTo>
                    <a:pt x="119" y="119999"/>
                  </a:lnTo>
                  <a:cubicBezTo>
                    <a:pt x="80" y="79999"/>
                    <a:pt x="39" y="39999"/>
                    <a:pt x="0" y="0"/>
                  </a:cubicBezTo>
                  <a:close/>
                </a:path>
              </a:pathLst>
            </a:custGeom>
            <a:noFill/>
            <a:ln w="107950" cap="flat" cmpd="sng">
              <a:solidFill>
                <a:srgbClr val="F18B2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76188" tIns="38083" rIns="76188" bIns="3808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500">
                <a:solidFill>
                  <a:srgbClr val="435464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" name="Shape 470"/>
            <p:cNvSpPr/>
            <p:nvPr/>
          </p:nvSpPr>
          <p:spPr>
            <a:xfrm>
              <a:off x="5143376" y="4215564"/>
              <a:ext cx="330899" cy="330899"/>
            </a:xfrm>
            <a:prstGeom prst="ellipse">
              <a:avLst/>
            </a:prstGeom>
            <a:solidFill>
              <a:srgbClr val="FFFFFF"/>
            </a:solidFill>
            <a:ln w="107950" cap="flat" cmpd="sng">
              <a:solidFill>
                <a:srgbClr val="F18B2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76188" tIns="38083" rIns="76188" bIns="3808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500">
                <a:solidFill>
                  <a:srgbClr val="435464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55" name="Shape 455"/>
          <p:cNvGrpSpPr/>
          <p:nvPr/>
        </p:nvGrpSpPr>
        <p:grpSpPr>
          <a:xfrm>
            <a:off x="1820835" y="1885538"/>
            <a:ext cx="6513541" cy="4901902"/>
            <a:chOff x="-1330495" y="3005646"/>
            <a:chExt cx="8685686" cy="6535869"/>
          </a:xfrm>
        </p:grpSpPr>
        <p:sp>
          <p:nvSpPr>
            <p:cNvPr id="456" name="Shape 456"/>
            <p:cNvSpPr txBox="1"/>
            <p:nvPr/>
          </p:nvSpPr>
          <p:spPr>
            <a:xfrm rot="16200000">
              <a:off x="-3610026" y="5285177"/>
              <a:ext cx="5106262" cy="547200"/>
            </a:xfrm>
            <a:prstGeom prst="rect">
              <a:avLst/>
            </a:prstGeom>
            <a:noFill/>
            <a:ln>
              <a:noFill/>
            </a:ln>
          </p:spPr>
          <p:txBody>
            <a:bodyPr lIns="76188" tIns="38083" rIns="76188" bIns="38083" anchor="t" anchorCtr="0">
              <a:noAutofit/>
            </a:bodyPr>
            <a:lstStyle/>
            <a:p>
              <a:pPr algn="ctr">
                <a:buClr>
                  <a:srgbClr val="435464"/>
                </a:buClr>
                <a:buSzPct val="25000"/>
              </a:pPr>
              <a:r>
                <a:rPr lang="en-US" sz="2167" dirty="0" smtClean="0">
                  <a:solidFill>
                    <a:srgbClr val="435464"/>
                  </a:solidFill>
                  <a:latin typeface="Gill Sans Light" charset="0"/>
                  <a:ea typeface="Gill Sans Light" charset="0"/>
                  <a:cs typeface="Gill Sans Light" charset="0"/>
                  <a:sym typeface="Cabin"/>
                </a:rPr>
                <a:t>QUALITY</a:t>
              </a:r>
              <a:endParaRPr lang="en-US" sz="2167" dirty="0">
                <a:solidFill>
                  <a:srgbClr val="435464"/>
                </a:solidFill>
                <a:latin typeface="Gill Sans Light" charset="0"/>
                <a:ea typeface="Gill Sans Light" charset="0"/>
                <a:cs typeface="Gill Sans Light" charset="0"/>
                <a:sym typeface="Cabin"/>
              </a:endParaRPr>
            </a:p>
          </p:txBody>
        </p:sp>
        <p:sp>
          <p:nvSpPr>
            <p:cNvPr id="457" name="Shape 457"/>
            <p:cNvSpPr txBox="1"/>
            <p:nvPr/>
          </p:nvSpPr>
          <p:spPr>
            <a:xfrm>
              <a:off x="1271139" y="9028515"/>
              <a:ext cx="6084052" cy="513000"/>
            </a:xfrm>
            <a:prstGeom prst="rect">
              <a:avLst/>
            </a:prstGeom>
            <a:noFill/>
            <a:ln>
              <a:noFill/>
            </a:ln>
          </p:spPr>
          <p:txBody>
            <a:bodyPr lIns="76188" tIns="38083" rIns="76188" bIns="38083" anchor="t" anchorCtr="0">
              <a:noAutofit/>
            </a:bodyPr>
            <a:lstStyle/>
            <a:p>
              <a:pPr algn="ctr">
                <a:buClr>
                  <a:srgbClr val="435464"/>
                </a:buClr>
                <a:buSzPct val="25000"/>
              </a:pPr>
              <a:r>
                <a:rPr lang="en-US" sz="2000" dirty="0" smtClean="0">
                  <a:solidFill>
                    <a:srgbClr val="435464"/>
                  </a:solidFill>
                  <a:latin typeface="Gill Sans Light" charset="0"/>
                  <a:ea typeface="Gill Sans Light" charset="0"/>
                  <a:cs typeface="Gill Sans Light" charset="0"/>
                  <a:sym typeface="Cabin"/>
                </a:rPr>
                <a:t>VELOCITY</a:t>
              </a:r>
              <a:endParaRPr lang="en-US" sz="2000" dirty="0">
                <a:solidFill>
                  <a:srgbClr val="435464"/>
                </a:solidFill>
                <a:latin typeface="Gill Sans Light" charset="0"/>
                <a:ea typeface="Gill Sans Light" charset="0"/>
                <a:cs typeface="Gill Sans Light" charset="0"/>
                <a:sym typeface="Cabin"/>
              </a:endParaRPr>
            </a:p>
          </p:txBody>
        </p:sp>
      </p:grpSp>
      <p:grpSp>
        <p:nvGrpSpPr>
          <p:cNvPr id="34" name="Shape 475"/>
          <p:cNvGrpSpPr/>
          <p:nvPr/>
        </p:nvGrpSpPr>
        <p:grpSpPr>
          <a:xfrm>
            <a:off x="5495029" y="3041209"/>
            <a:ext cx="1978923" cy="3288577"/>
            <a:chOff x="3592444" y="4546522"/>
            <a:chExt cx="2638857" cy="4384767"/>
          </a:xfrm>
        </p:grpSpPr>
        <p:grpSp>
          <p:nvGrpSpPr>
            <p:cNvPr id="35" name="Shape 476"/>
            <p:cNvGrpSpPr/>
            <p:nvPr/>
          </p:nvGrpSpPr>
          <p:grpSpPr>
            <a:xfrm>
              <a:off x="3592444" y="4546522"/>
              <a:ext cx="1732954" cy="3714655"/>
              <a:chOff x="3592444" y="4546522"/>
              <a:chExt cx="1732954" cy="3714655"/>
            </a:xfrm>
          </p:grpSpPr>
          <p:grpSp>
            <p:nvGrpSpPr>
              <p:cNvPr id="40" name="Shape 477"/>
              <p:cNvGrpSpPr/>
              <p:nvPr/>
            </p:nvGrpSpPr>
            <p:grpSpPr>
              <a:xfrm rot="5400000" flipH="1">
                <a:off x="2601035" y="5537931"/>
                <a:ext cx="3714599" cy="1731782"/>
                <a:chOff x="3132509" y="5853773"/>
                <a:chExt cx="3714599" cy="1567082"/>
              </a:xfrm>
            </p:grpSpPr>
            <p:cxnSp>
              <p:nvCxnSpPr>
                <p:cNvPr id="42" name="Shape 478"/>
                <p:cNvCxnSpPr/>
                <p:nvPr/>
              </p:nvCxnSpPr>
              <p:spPr>
                <a:xfrm rot="5400000" flipH="1">
                  <a:off x="4982909" y="4003373"/>
                  <a:ext cx="13800" cy="371459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43546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Shape 479"/>
                <p:cNvCxnSpPr>
                  <a:endCxn id="452" idx="4"/>
                </p:cNvCxnSpPr>
                <p:nvPr/>
              </p:nvCxnSpPr>
              <p:spPr>
                <a:xfrm rot="5400000" flipH="1" flipV="1">
                  <a:off x="4180446" y="6349951"/>
                  <a:ext cx="22967" cy="211884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435464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1" name="Shape 480"/>
              <p:cNvCxnSpPr/>
              <p:nvPr/>
            </p:nvCxnSpPr>
            <p:spPr>
              <a:xfrm>
                <a:off x="3594398" y="8261177"/>
                <a:ext cx="17310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3546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" name="Shape 481"/>
            <p:cNvGrpSpPr/>
            <p:nvPr/>
          </p:nvGrpSpPr>
          <p:grpSpPr>
            <a:xfrm>
              <a:off x="4014726" y="8343045"/>
              <a:ext cx="2216575" cy="588244"/>
              <a:chOff x="4014726" y="8343045"/>
              <a:chExt cx="2216575" cy="588244"/>
            </a:xfrm>
          </p:grpSpPr>
          <p:sp>
            <p:nvSpPr>
              <p:cNvPr id="37" name="Shape 482"/>
              <p:cNvSpPr txBox="1"/>
              <p:nvPr/>
            </p:nvSpPr>
            <p:spPr>
              <a:xfrm>
                <a:off x="4237803" y="8520889"/>
                <a:ext cx="1993498" cy="41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76188" tIns="38083" rIns="76188" bIns="38083" anchor="t" anchorCtr="0">
                <a:noAutofit/>
              </a:bodyPr>
              <a:lstStyle/>
              <a:p>
                <a:pPr>
                  <a:buClr>
                    <a:srgbClr val="435464"/>
                  </a:buClr>
                  <a:buSzPct val="25000"/>
                </a:pPr>
                <a:r>
                  <a:rPr lang="en-US" sz="1500" dirty="0">
                    <a:solidFill>
                      <a:srgbClr val="435464"/>
                    </a:solidFill>
                    <a:latin typeface="Gill Sans Light" charset="0"/>
                    <a:ea typeface="Gill Sans Light" charset="0"/>
                    <a:cs typeface="Gill Sans Light" charset="0"/>
                    <a:sym typeface="Cabin"/>
                  </a:rPr>
                  <a:t>Innovation</a:t>
                </a:r>
              </a:p>
            </p:txBody>
          </p:sp>
          <p:sp>
            <p:nvSpPr>
              <p:cNvPr id="38" name="Shape 483"/>
              <p:cNvSpPr/>
              <p:nvPr/>
            </p:nvSpPr>
            <p:spPr>
              <a:xfrm rot="5400000">
                <a:off x="4236705" y="8170094"/>
                <a:ext cx="217499" cy="5634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435464"/>
              </a:solidFill>
              <a:ln>
                <a:noFill/>
              </a:ln>
            </p:spPr>
            <p:txBody>
              <a:bodyPr lIns="76188" tIns="38083" rIns="76188" bIns="3808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1500">
                  <a:solidFill>
                    <a:srgbClr val="435464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39" name="Shape 484"/>
              <p:cNvSpPr/>
              <p:nvPr/>
            </p:nvSpPr>
            <p:spPr>
              <a:xfrm>
                <a:off x="4014726" y="8617985"/>
                <a:ext cx="262199" cy="261298"/>
              </a:xfrm>
              <a:prstGeom prst="triangle">
                <a:avLst>
                  <a:gd name="adj" fmla="val 50000"/>
                </a:avLst>
              </a:prstGeom>
              <a:solidFill>
                <a:srgbClr val="435464"/>
              </a:solidFill>
              <a:ln>
                <a:noFill/>
              </a:ln>
            </p:spPr>
            <p:txBody>
              <a:bodyPr lIns="76188" tIns="38083" rIns="76188" bIns="3808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1500">
                  <a:solidFill>
                    <a:srgbClr val="435464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grpSp>
        <p:nvGrpSpPr>
          <p:cNvPr id="44" name="Shape 485"/>
          <p:cNvGrpSpPr/>
          <p:nvPr/>
        </p:nvGrpSpPr>
        <p:grpSpPr>
          <a:xfrm>
            <a:off x="2472256" y="2917078"/>
            <a:ext cx="4185839" cy="1502523"/>
            <a:chOff x="-438364" y="4381044"/>
            <a:chExt cx="5581738" cy="2003363"/>
          </a:xfrm>
        </p:grpSpPr>
        <p:cxnSp>
          <p:nvCxnSpPr>
            <p:cNvPr id="45" name="Shape 486"/>
            <p:cNvCxnSpPr/>
            <p:nvPr/>
          </p:nvCxnSpPr>
          <p:spPr>
            <a:xfrm flipH="1">
              <a:off x="1111076" y="4381044"/>
              <a:ext cx="4032298" cy="599"/>
            </a:xfrm>
            <a:prstGeom prst="straightConnector1">
              <a:avLst/>
            </a:prstGeom>
            <a:noFill/>
            <a:ln w="38100" cap="flat" cmpd="sng">
              <a:solidFill>
                <a:srgbClr val="43546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6" name="Shape 487"/>
            <p:cNvCxnSpPr>
              <a:stCxn id="452" idx="2"/>
            </p:cNvCxnSpPr>
            <p:nvPr/>
          </p:nvCxnSpPr>
          <p:spPr>
            <a:xfrm flipH="1">
              <a:off x="1111120" y="5976863"/>
              <a:ext cx="2341260" cy="8138"/>
            </a:xfrm>
            <a:prstGeom prst="straightConnector1">
              <a:avLst/>
            </a:prstGeom>
            <a:noFill/>
            <a:ln w="38100" cap="flat" cmpd="sng">
              <a:solidFill>
                <a:srgbClr val="43546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7" name="Shape 488"/>
            <p:cNvCxnSpPr/>
            <p:nvPr/>
          </p:nvCxnSpPr>
          <p:spPr>
            <a:xfrm>
              <a:off x="1111223" y="4381500"/>
              <a:ext cx="0" cy="1595399"/>
            </a:xfrm>
            <a:prstGeom prst="straightConnector1">
              <a:avLst/>
            </a:prstGeom>
            <a:noFill/>
            <a:ln w="38100" cap="flat" cmpd="sng">
              <a:solidFill>
                <a:srgbClr val="43546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8" name="Shape 489"/>
            <p:cNvGrpSpPr/>
            <p:nvPr/>
          </p:nvGrpSpPr>
          <p:grpSpPr>
            <a:xfrm>
              <a:off x="-438364" y="4919267"/>
              <a:ext cx="1636749" cy="1465140"/>
              <a:chOff x="-438364" y="4919267"/>
              <a:chExt cx="1636749" cy="1465140"/>
            </a:xfrm>
          </p:grpSpPr>
          <p:sp>
            <p:nvSpPr>
              <p:cNvPr id="49" name="Shape 490"/>
              <p:cNvSpPr txBox="1"/>
              <p:nvPr/>
            </p:nvSpPr>
            <p:spPr>
              <a:xfrm>
                <a:off x="-438364" y="5326782"/>
                <a:ext cx="1636749" cy="1057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76188" tIns="38083" rIns="76188" bIns="38083" anchor="t" anchorCtr="0">
                <a:noAutofit/>
              </a:bodyPr>
              <a:lstStyle/>
              <a:p>
                <a:pPr>
                  <a:buClr>
                    <a:srgbClr val="435464"/>
                  </a:buClr>
                  <a:buSzPct val="25000"/>
                </a:pPr>
                <a:r>
                  <a:rPr lang="en-US" sz="1500" dirty="0">
                    <a:solidFill>
                      <a:srgbClr val="435464"/>
                    </a:solidFill>
                    <a:latin typeface="Gill Sans Light" charset="0"/>
                    <a:ea typeface="Gill Sans Light" charset="0"/>
                    <a:cs typeface="Gill Sans Light" charset="0"/>
                    <a:sym typeface="Cabin"/>
                  </a:rPr>
                  <a:t>Quality/</a:t>
                </a:r>
              </a:p>
              <a:p>
                <a:pPr>
                  <a:buClr>
                    <a:srgbClr val="435464"/>
                  </a:buClr>
                  <a:buSzPct val="25000"/>
                </a:pPr>
                <a:r>
                  <a:rPr lang="en-US" sz="1500" dirty="0">
                    <a:solidFill>
                      <a:srgbClr val="435464"/>
                    </a:solidFill>
                    <a:latin typeface="Gill Sans Light" charset="0"/>
                    <a:ea typeface="Gill Sans Light" charset="0"/>
                    <a:cs typeface="Gill Sans Light" charset="0"/>
                    <a:sym typeface="Cabin"/>
                  </a:rPr>
                  <a:t>Security/</a:t>
                </a:r>
              </a:p>
              <a:p>
                <a:pPr>
                  <a:buClr>
                    <a:srgbClr val="435464"/>
                  </a:buClr>
                  <a:buSzPct val="25000"/>
                </a:pPr>
                <a:r>
                  <a:rPr lang="en-US" sz="1500" dirty="0">
                    <a:solidFill>
                      <a:srgbClr val="435464"/>
                    </a:solidFill>
                    <a:latin typeface="Gill Sans Light" charset="0"/>
                    <a:ea typeface="Gill Sans Light" charset="0"/>
                    <a:cs typeface="Gill Sans Light" charset="0"/>
                    <a:sym typeface="Cabin"/>
                  </a:rPr>
                  <a:t>Compliance</a:t>
                </a:r>
              </a:p>
            </p:txBody>
          </p:sp>
          <p:sp>
            <p:nvSpPr>
              <p:cNvPr id="50" name="Shape 491"/>
              <p:cNvSpPr/>
              <p:nvPr/>
            </p:nvSpPr>
            <p:spPr>
              <a:xfrm>
                <a:off x="122442" y="4919267"/>
                <a:ext cx="217499" cy="334799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rgbClr val="435464"/>
              </a:solidFill>
              <a:ln>
                <a:noFill/>
              </a:ln>
            </p:spPr>
            <p:txBody>
              <a:bodyPr lIns="76188" tIns="38083" rIns="76188" bIns="3808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1500">
                  <a:solidFill>
                    <a:srgbClr val="435464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51" name="Shape 492"/>
              <p:cNvSpPr/>
              <p:nvPr/>
            </p:nvSpPr>
            <p:spPr>
              <a:xfrm>
                <a:off x="380989" y="4950801"/>
                <a:ext cx="262199" cy="261298"/>
              </a:xfrm>
              <a:prstGeom prst="triangle">
                <a:avLst>
                  <a:gd name="adj" fmla="val 50000"/>
                </a:avLst>
              </a:prstGeom>
              <a:solidFill>
                <a:srgbClr val="435464"/>
              </a:solidFill>
              <a:ln>
                <a:noFill/>
              </a:ln>
            </p:spPr>
            <p:txBody>
              <a:bodyPr lIns="76188" tIns="38083" rIns="76188" bIns="38083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</a:pPr>
                <a:endParaRPr sz="1500">
                  <a:solidFill>
                    <a:srgbClr val="435464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  <p:grpSp>
        <p:nvGrpSpPr>
          <p:cNvPr id="450" name="Shape 450"/>
          <p:cNvGrpSpPr/>
          <p:nvPr/>
        </p:nvGrpSpPr>
        <p:grpSpPr>
          <a:xfrm>
            <a:off x="3877081" y="3626380"/>
            <a:ext cx="2564264" cy="1961098"/>
            <a:chOff x="1411483" y="5326789"/>
            <a:chExt cx="3419399" cy="2614799"/>
          </a:xfrm>
        </p:grpSpPr>
        <p:sp>
          <p:nvSpPr>
            <p:cNvPr id="451" name="Shape 451"/>
            <p:cNvSpPr/>
            <p:nvPr/>
          </p:nvSpPr>
          <p:spPr>
            <a:xfrm>
              <a:off x="1411483" y="5326789"/>
              <a:ext cx="3419399" cy="261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56476" y="2152"/>
                    <a:pt x="112457" y="42971"/>
                    <a:pt x="120000" y="119999"/>
                  </a:cubicBezTo>
                  <a:lnTo>
                    <a:pt x="822" y="1199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7950" cap="flat" cmpd="sng">
              <a:solidFill>
                <a:srgbClr val="6BB2E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76188" tIns="38083" rIns="76188" bIns="3808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500">
                <a:solidFill>
                  <a:srgbClr val="435464"/>
                </a:solidFill>
                <a:latin typeface="Rambla"/>
                <a:ea typeface="Rambla"/>
                <a:cs typeface="Rambla"/>
                <a:sym typeface="Rambla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3428919" y="5811423"/>
              <a:ext cx="330899" cy="330899"/>
            </a:xfrm>
            <a:prstGeom prst="ellipse">
              <a:avLst/>
            </a:prstGeom>
            <a:solidFill>
              <a:srgbClr val="FFFFFF"/>
            </a:solidFill>
            <a:ln w="107950" cap="flat" cmpd="sng">
              <a:solidFill>
                <a:srgbClr val="6BB2E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76188" tIns="38083" rIns="76188" bIns="38083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500">
                <a:solidFill>
                  <a:srgbClr val="435464"/>
                </a:solidFill>
                <a:latin typeface="Rambla"/>
                <a:ea typeface="Rambla"/>
                <a:cs typeface="Rambla"/>
                <a:sym typeface="Rambla"/>
              </a:endParaRPr>
            </a:p>
          </p:txBody>
        </p:sp>
      </p:grpSp>
      <p:cxnSp>
        <p:nvCxnSpPr>
          <p:cNvPr id="454" name="Shape 454"/>
          <p:cNvCxnSpPr/>
          <p:nvPr/>
        </p:nvCxnSpPr>
        <p:spPr>
          <a:xfrm>
            <a:off x="3859508" y="5587478"/>
            <a:ext cx="5284492" cy="3022"/>
          </a:xfrm>
          <a:prstGeom prst="straightConnector1">
            <a:avLst/>
          </a:prstGeom>
          <a:noFill/>
          <a:ln w="152400" cap="flat" cmpd="sng">
            <a:solidFill>
              <a:srgbClr val="7D868C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53" name="Shape 453"/>
          <p:cNvCxnSpPr/>
          <p:nvPr/>
        </p:nvCxnSpPr>
        <p:spPr>
          <a:xfrm rot="10800000">
            <a:off x="3877089" y="1223485"/>
            <a:ext cx="0" cy="4363998"/>
          </a:xfrm>
          <a:prstGeom prst="straightConnector1">
            <a:avLst/>
          </a:prstGeom>
          <a:noFill/>
          <a:ln w="152400" cap="flat" cmpd="sng">
            <a:solidFill>
              <a:srgbClr val="7D868C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58" name="Shape 458"/>
          <p:cNvSpPr/>
          <p:nvPr/>
        </p:nvSpPr>
        <p:spPr>
          <a:xfrm>
            <a:off x="3751508" y="5459238"/>
            <a:ext cx="255998" cy="255998"/>
          </a:xfrm>
          <a:prstGeom prst="ellipse">
            <a:avLst/>
          </a:prstGeom>
          <a:solidFill>
            <a:srgbClr val="7D868C"/>
          </a:solidFill>
          <a:ln>
            <a:noFill/>
          </a:ln>
        </p:spPr>
        <p:txBody>
          <a:bodyPr lIns="68500" tIns="34250" rIns="68500" bIns="3425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435464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white">
          <a:xfrm>
            <a:off x="660402" y="609602"/>
            <a:ext cx="11176000" cy="507831"/>
          </a:xfrm>
          <a:prstGeom prst="rect">
            <a:avLst/>
          </a:prstGeom>
        </p:spPr>
        <p:txBody>
          <a:bodyPr vert="horz" wrap="square" lIns="68562" tIns="68562" rIns="68562" bIns="68562" rtlCol="0" anchor="ctr" anchorCtr="0">
            <a:noAutofit/>
          </a:bodyPr>
          <a:lstStyle>
            <a:lvl1pPr algn="ctr" defTabSz="10969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00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sz="3583" dirty="0" smtClean="0"/>
              <a:t>The tradeoff myth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5744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smtClean="0">
                <a:solidFill>
                  <a:srgbClr val="3F5364"/>
                </a:solidFill>
                <a:ea typeface="Gill Sans SemiBold" charset="0"/>
              </a:rPr>
              <a:t>Further Resources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white">
          <a:xfrm>
            <a:off x="1728758" y="5026927"/>
            <a:ext cx="8730927" cy="1554736"/>
          </a:xfrm>
          <a:prstGeom prst="rect">
            <a:avLst/>
          </a:prstGeom>
        </p:spPr>
        <p:txBody>
          <a:bodyPr vert="horz" wrap="square" lIns="82274" tIns="82274" rIns="82274" bIns="82274" rtlCol="0">
            <a:normAutofit/>
          </a:bodyPr>
          <a:lstStyle>
            <a:lvl1pPr marL="0" indent="0" algn="ctr" defTabSz="914053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457026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2000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2pPr>
            <a:lvl3pPr marL="914053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1750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3pPr>
            <a:lvl4pPr marL="1371080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1583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4pPr>
            <a:lvl5pPr marL="1828107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1583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5pPr>
            <a:lvl6pPr marL="2285131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159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187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212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Save Your Crash Dummies!</a:t>
            </a:r>
            <a:b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</a:br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A Test-driven Infrastructure Solution</a:t>
            </a:r>
          </a:p>
          <a:p>
            <a:r>
              <a:rPr lang="en-US" sz="2400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  <a:hlinkClick r:id="rId3"/>
              </a:rPr>
              <a:t>http://</a:t>
            </a:r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  <a:hlinkClick r:id="rId3"/>
              </a:rPr>
              <a:t>bit.ly/crash_dummies</a:t>
            </a:r>
            <a:endParaRPr lang="en-US" sz="2400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4" y="1562966"/>
            <a:ext cx="5852956" cy="33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1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Q&amp;A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2601" y="1363717"/>
            <a:ext cx="67112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  <a:hlinkClick r:id="rId3"/>
              </a:rPr>
              <a:t>http://</a:t>
            </a:r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  <a:hlinkClick r:id="rId3"/>
              </a:rPr>
              <a:t>inspec.io</a:t>
            </a:r>
            <a:endParaRPr lang="en-US" sz="2400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en-US" sz="2400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  <a:hlinkClick r:id="rId4"/>
              </a:rPr>
              <a:t>http://</a:t>
            </a:r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  <a:hlinkClick r:id="rId4"/>
              </a:rPr>
              <a:t>learn.chef.io</a:t>
            </a:r>
            <a:endParaRPr lang="en-US" sz="2400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endParaRPr lang="en-US" sz="2400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en-US" sz="2400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$ </a:t>
            </a:r>
            <a:r>
              <a:rPr lang="en-US" sz="2400" dirty="0" err="1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inspec</a:t>
            </a:r>
            <a:r>
              <a:rPr lang="en-US" sz="2400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 exec &lt;</a:t>
            </a:r>
            <a:r>
              <a:rPr lang="en-US" sz="2400" dirty="0" err="1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url</a:t>
            </a:r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&gt;</a:t>
            </a:r>
          </a:p>
          <a:p>
            <a:pPr algn="ctr"/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  <a:hlinkClick r:id="rId5"/>
              </a:rPr>
              <a:t>https://github.com/dev-sec/tests-ssh-hardening</a:t>
            </a:r>
            <a:endParaRPr lang="en-US" sz="2400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  <a:hlinkClick r:id="rId6"/>
              </a:rPr>
              <a:t>https://github.com/dev-sec/windows-patch-benchmark</a:t>
            </a:r>
            <a:endParaRPr lang="en-US" sz="2400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algn="ctr"/>
            <a:r>
              <a:rPr lang="en-US" sz="2400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  <a:hlinkClick r:id="rId7"/>
              </a:rPr>
              <a:t>https://github.com/dev-sec/linux-patch-benchmark</a:t>
            </a:r>
            <a:endParaRPr lang="en-US" sz="2400" dirty="0" smtClean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8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1549"/>
          <p:cNvGrpSpPr/>
          <p:nvPr/>
        </p:nvGrpSpPr>
        <p:grpSpPr>
          <a:xfrm>
            <a:off x="0" y="1662545"/>
            <a:ext cx="12192000" cy="4727864"/>
            <a:chOff x="0" y="917573"/>
            <a:chExt cx="9143957" cy="3893757"/>
          </a:xfrm>
        </p:grpSpPr>
        <p:sp>
          <p:nvSpPr>
            <p:cNvPr id="8" name="Shape 1550"/>
            <p:cNvSpPr/>
            <p:nvPr/>
          </p:nvSpPr>
          <p:spPr>
            <a:xfrm>
              <a:off x="0" y="921866"/>
              <a:ext cx="4398900" cy="968100"/>
            </a:xfrm>
            <a:prstGeom prst="rect">
              <a:avLst/>
            </a:prstGeom>
            <a:solidFill>
              <a:srgbClr val="88AAC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1551"/>
            <p:cNvSpPr/>
            <p:nvPr/>
          </p:nvSpPr>
          <p:spPr>
            <a:xfrm>
              <a:off x="0" y="2072363"/>
              <a:ext cx="4398900" cy="974400"/>
            </a:xfrm>
            <a:prstGeom prst="rect">
              <a:avLst/>
            </a:prstGeom>
            <a:solidFill>
              <a:srgbClr val="7CA8A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552"/>
            <p:cNvSpPr/>
            <p:nvPr/>
          </p:nvSpPr>
          <p:spPr>
            <a:xfrm>
              <a:off x="0" y="3225008"/>
              <a:ext cx="4398900" cy="972300"/>
            </a:xfrm>
            <a:prstGeom prst="rect">
              <a:avLst/>
            </a:prstGeom>
            <a:solidFill>
              <a:srgbClr val="D0BA7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553"/>
            <p:cNvSpPr/>
            <p:nvPr/>
          </p:nvSpPr>
          <p:spPr>
            <a:xfrm>
              <a:off x="1670884" y="917573"/>
              <a:ext cx="5583000" cy="3893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554"/>
            <p:cNvSpPr/>
            <p:nvPr/>
          </p:nvSpPr>
          <p:spPr>
            <a:xfrm>
              <a:off x="1675177" y="921866"/>
              <a:ext cx="2723699" cy="968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555"/>
            <p:cNvSpPr/>
            <p:nvPr/>
          </p:nvSpPr>
          <p:spPr>
            <a:xfrm>
              <a:off x="1675177" y="2072363"/>
              <a:ext cx="2723699" cy="974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556"/>
            <p:cNvSpPr/>
            <p:nvPr/>
          </p:nvSpPr>
          <p:spPr>
            <a:xfrm>
              <a:off x="1675177" y="3225008"/>
              <a:ext cx="2723699" cy="97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57"/>
            <p:cNvSpPr/>
            <p:nvPr/>
          </p:nvSpPr>
          <p:spPr>
            <a:xfrm>
              <a:off x="4529957" y="921866"/>
              <a:ext cx="4614000" cy="968100"/>
            </a:xfrm>
            <a:prstGeom prst="rect">
              <a:avLst/>
            </a:prstGeom>
            <a:solidFill>
              <a:srgbClr val="6CB2E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558"/>
            <p:cNvSpPr/>
            <p:nvPr/>
          </p:nvSpPr>
          <p:spPr>
            <a:xfrm>
              <a:off x="4529957" y="2072363"/>
              <a:ext cx="4614000" cy="974400"/>
            </a:xfrm>
            <a:prstGeom prst="rect">
              <a:avLst/>
            </a:prstGeom>
            <a:solidFill>
              <a:srgbClr val="59B8B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559"/>
            <p:cNvSpPr/>
            <p:nvPr/>
          </p:nvSpPr>
          <p:spPr>
            <a:xfrm>
              <a:off x="4529957" y="3225008"/>
              <a:ext cx="4614000" cy="972300"/>
            </a:xfrm>
            <a:prstGeom prst="rect">
              <a:avLst/>
            </a:prstGeom>
            <a:solidFill>
              <a:srgbClr val="FCB71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560"/>
            <p:cNvSpPr/>
            <p:nvPr/>
          </p:nvSpPr>
          <p:spPr>
            <a:xfrm>
              <a:off x="3881728" y="4420580"/>
              <a:ext cx="126600" cy="14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7931"/>
                  </a:moveTo>
                  <a:cubicBezTo>
                    <a:pt x="0" y="57931"/>
                    <a:pt x="0" y="57931"/>
                    <a:pt x="0" y="57931"/>
                  </a:cubicBezTo>
                  <a:cubicBezTo>
                    <a:pt x="0" y="24827"/>
                    <a:pt x="28800" y="0"/>
                    <a:pt x="67200" y="0"/>
                  </a:cubicBezTo>
                  <a:cubicBezTo>
                    <a:pt x="91200" y="0"/>
                    <a:pt x="105600" y="8275"/>
                    <a:pt x="120000" y="16551"/>
                  </a:cubicBezTo>
                  <a:cubicBezTo>
                    <a:pt x="110400" y="28965"/>
                    <a:pt x="110400" y="28965"/>
                    <a:pt x="110400" y="28965"/>
                  </a:cubicBezTo>
                  <a:cubicBezTo>
                    <a:pt x="100800" y="16551"/>
                    <a:pt x="86400" y="12413"/>
                    <a:pt x="67200" y="12413"/>
                  </a:cubicBezTo>
                  <a:cubicBezTo>
                    <a:pt x="38400" y="12413"/>
                    <a:pt x="14400" y="33103"/>
                    <a:pt x="14400" y="57931"/>
                  </a:cubicBezTo>
                  <a:cubicBezTo>
                    <a:pt x="14400" y="57931"/>
                    <a:pt x="14400" y="57931"/>
                    <a:pt x="14400" y="57931"/>
                  </a:cubicBezTo>
                  <a:cubicBezTo>
                    <a:pt x="14400" y="86896"/>
                    <a:pt x="38400" y="107586"/>
                    <a:pt x="67200" y="107586"/>
                  </a:cubicBezTo>
                  <a:cubicBezTo>
                    <a:pt x="86400" y="107586"/>
                    <a:pt x="100800" y="99310"/>
                    <a:pt x="110400" y="91034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105600" y="111724"/>
                    <a:pt x="91200" y="120000"/>
                    <a:pt x="67200" y="120000"/>
                  </a:cubicBezTo>
                  <a:cubicBezTo>
                    <a:pt x="28800" y="120000"/>
                    <a:pt x="0" y="91034"/>
                    <a:pt x="0" y="57931"/>
                  </a:cubicBez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561"/>
            <p:cNvSpPr/>
            <p:nvPr/>
          </p:nvSpPr>
          <p:spPr>
            <a:xfrm>
              <a:off x="4027687" y="4457071"/>
              <a:ext cx="107400" cy="11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60000"/>
                    <a:pt x="0" y="60000"/>
                    <a:pt x="0" y="60000"/>
                  </a:cubicBezTo>
                  <a:cubicBezTo>
                    <a:pt x="0" y="27272"/>
                    <a:pt x="22857" y="0"/>
                    <a:pt x="57142" y="0"/>
                  </a:cubicBezTo>
                  <a:cubicBezTo>
                    <a:pt x="97142" y="0"/>
                    <a:pt x="120000" y="27272"/>
                    <a:pt x="120000" y="60000"/>
                  </a:cubicBezTo>
                  <a:cubicBezTo>
                    <a:pt x="120000" y="60000"/>
                    <a:pt x="120000" y="60000"/>
                    <a:pt x="120000" y="60000"/>
                  </a:cubicBezTo>
                  <a:cubicBezTo>
                    <a:pt x="120000" y="92727"/>
                    <a:pt x="97142" y="120000"/>
                    <a:pt x="57142" y="120000"/>
                  </a:cubicBezTo>
                  <a:cubicBezTo>
                    <a:pt x="22857" y="120000"/>
                    <a:pt x="0" y="92727"/>
                    <a:pt x="0" y="60000"/>
                  </a:cubicBezTo>
                  <a:close/>
                  <a:moveTo>
                    <a:pt x="102857" y="60000"/>
                  </a:moveTo>
                  <a:cubicBezTo>
                    <a:pt x="102857" y="60000"/>
                    <a:pt x="102857" y="60000"/>
                    <a:pt x="102857" y="60000"/>
                  </a:cubicBezTo>
                  <a:cubicBezTo>
                    <a:pt x="102857" y="32727"/>
                    <a:pt x="85714" y="16363"/>
                    <a:pt x="57142" y="16363"/>
                  </a:cubicBezTo>
                  <a:cubicBezTo>
                    <a:pt x="34285" y="16363"/>
                    <a:pt x="17142" y="32727"/>
                    <a:pt x="17142" y="60000"/>
                  </a:cubicBezTo>
                  <a:cubicBezTo>
                    <a:pt x="17142" y="60000"/>
                    <a:pt x="17142" y="60000"/>
                    <a:pt x="17142" y="60000"/>
                  </a:cubicBezTo>
                  <a:cubicBezTo>
                    <a:pt x="17142" y="81818"/>
                    <a:pt x="34285" y="103636"/>
                    <a:pt x="57142" y="103636"/>
                  </a:cubicBezTo>
                  <a:cubicBezTo>
                    <a:pt x="85714" y="103636"/>
                    <a:pt x="102857" y="81818"/>
                    <a:pt x="102857" y="60000"/>
                  </a:cubicBez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1562"/>
            <p:cNvSpPr/>
            <p:nvPr/>
          </p:nvSpPr>
          <p:spPr>
            <a:xfrm>
              <a:off x="4165060" y="4457071"/>
              <a:ext cx="156600" cy="105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714"/>
                  </a:moveTo>
                  <a:cubicBezTo>
                    <a:pt x="11612" y="5714"/>
                    <a:pt x="11612" y="5714"/>
                    <a:pt x="11612" y="5714"/>
                  </a:cubicBezTo>
                  <a:cubicBezTo>
                    <a:pt x="11612" y="22857"/>
                    <a:pt x="11612" y="22857"/>
                    <a:pt x="11612" y="22857"/>
                  </a:cubicBezTo>
                  <a:cubicBezTo>
                    <a:pt x="15483" y="11428"/>
                    <a:pt x="23225" y="0"/>
                    <a:pt x="34838" y="0"/>
                  </a:cubicBezTo>
                  <a:cubicBezTo>
                    <a:pt x="50322" y="0"/>
                    <a:pt x="58064" y="11428"/>
                    <a:pt x="61935" y="22857"/>
                  </a:cubicBezTo>
                  <a:cubicBezTo>
                    <a:pt x="69677" y="11428"/>
                    <a:pt x="77419" y="0"/>
                    <a:pt x="89032" y="0"/>
                  </a:cubicBezTo>
                  <a:cubicBezTo>
                    <a:pt x="108387" y="0"/>
                    <a:pt x="120000" y="17142"/>
                    <a:pt x="120000" y="45714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08387" y="120000"/>
                    <a:pt x="108387" y="120000"/>
                    <a:pt x="108387" y="120000"/>
                  </a:cubicBezTo>
                  <a:cubicBezTo>
                    <a:pt x="108387" y="51428"/>
                    <a:pt x="108387" y="51428"/>
                    <a:pt x="108387" y="51428"/>
                  </a:cubicBezTo>
                  <a:cubicBezTo>
                    <a:pt x="108387" y="28571"/>
                    <a:pt x="100645" y="17142"/>
                    <a:pt x="89032" y="17142"/>
                  </a:cubicBezTo>
                  <a:cubicBezTo>
                    <a:pt x="77419" y="17142"/>
                    <a:pt x="65806" y="28571"/>
                    <a:pt x="65806" y="51428"/>
                  </a:cubicBezTo>
                  <a:cubicBezTo>
                    <a:pt x="65806" y="120000"/>
                    <a:pt x="65806" y="120000"/>
                    <a:pt x="65806" y="120000"/>
                  </a:cubicBezTo>
                  <a:cubicBezTo>
                    <a:pt x="54193" y="120000"/>
                    <a:pt x="54193" y="120000"/>
                    <a:pt x="54193" y="120000"/>
                  </a:cubicBezTo>
                  <a:cubicBezTo>
                    <a:pt x="54193" y="51428"/>
                    <a:pt x="54193" y="51428"/>
                    <a:pt x="54193" y="51428"/>
                  </a:cubicBezTo>
                  <a:cubicBezTo>
                    <a:pt x="54193" y="28571"/>
                    <a:pt x="46451" y="17142"/>
                    <a:pt x="34838" y="17142"/>
                  </a:cubicBezTo>
                  <a:cubicBezTo>
                    <a:pt x="19354" y="17142"/>
                    <a:pt x="11612" y="34285"/>
                    <a:pt x="11612" y="51428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0" y="120000"/>
                    <a:pt x="0" y="120000"/>
                    <a:pt x="0" y="120000"/>
                  </a:cubicBezTo>
                  <a:lnTo>
                    <a:pt x="0" y="5714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1563"/>
            <p:cNvSpPr/>
            <p:nvPr/>
          </p:nvSpPr>
          <p:spPr>
            <a:xfrm>
              <a:off x="4358241" y="4457071"/>
              <a:ext cx="107400" cy="14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285"/>
                  </a:moveTo>
                  <a:cubicBezTo>
                    <a:pt x="17142" y="4285"/>
                    <a:pt x="17142" y="4285"/>
                    <a:pt x="17142" y="4285"/>
                  </a:cubicBezTo>
                  <a:cubicBezTo>
                    <a:pt x="17142" y="21428"/>
                    <a:pt x="17142" y="21428"/>
                    <a:pt x="17142" y="21428"/>
                  </a:cubicBezTo>
                  <a:cubicBezTo>
                    <a:pt x="28571" y="8571"/>
                    <a:pt x="40000" y="0"/>
                    <a:pt x="62857" y="0"/>
                  </a:cubicBezTo>
                  <a:cubicBezTo>
                    <a:pt x="91428" y="0"/>
                    <a:pt x="120000" y="17142"/>
                    <a:pt x="120000" y="47142"/>
                  </a:cubicBezTo>
                  <a:cubicBezTo>
                    <a:pt x="120000" y="47142"/>
                    <a:pt x="120000" y="47142"/>
                    <a:pt x="120000" y="47142"/>
                  </a:cubicBezTo>
                  <a:cubicBezTo>
                    <a:pt x="120000" y="77142"/>
                    <a:pt x="91428" y="94285"/>
                    <a:pt x="62857" y="94285"/>
                  </a:cubicBezTo>
                  <a:cubicBezTo>
                    <a:pt x="40000" y="94285"/>
                    <a:pt x="22857" y="85714"/>
                    <a:pt x="17142" y="72857"/>
                  </a:cubicBezTo>
                  <a:cubicBezTo>
                    <a:pt x="17142" y="119999"/>
                    <a:pt x="17142" y="119999"/>
                    <a:pt x="17142" y="119999"/>
                  </a:cubicBezTo>
                  <a:cubicBezTo>
                    <a:pt x="0" y="119999"/>
                    <a:pt x="0" y="119999"/>
                    <a:pt x="0" y="119999"/>
                  </a:cubicBezTo>
                  <a:lnTo>
                    <a:pt x="0" y="4285"/>
                  </a:lnTo>
                  <a:close/>
                  <a:moveTo>
                    <a:pt x="97142" y="47142"/>
                  </a:moveTo>
                  <a:cubicBezTo>
                    <a:pt x="97142" y="47142"/>
                    <a:pt x="97142" y="47142"/>
                    <a:pt x="97142" y="47142"/>
                  </a:cubicBezTo>
                  <a:cubicBezTo>
                    <a:pt x="97142" y="25714"/>
                    <a:pt x="80000" y="12857"/>
                    <a:pt x="57142" y="12857"/>
                  </a:cubicBezTo>
                  <a:cubicBezTo>
                    <a:pt x="34285" y="12857"/>
                    <a:pt x="17142" y="25714"/>
                    <a:pt x="17142" y="47142"/>
                  </a:cubicBezTo>
                  <a:cubicBezTo>
                    <a:pt x="17142" y="47142"/>
                    <a:pt x="17142" y="47142"/>
                    <a:pt x="17142" y="47142"/>
                  </a:cubicBezTo>
                  <a:cubicBezTo>
                    <a:pt x="17142" y="68571"/>
                    <a:pt x="34285" y="81428"/>
                    <a:pt x="57142" y="81428"/>
                  </a:cubicBezTo>
                  <a:cubicBezTo>
                    <a:pt x="80000" y="81428"/>
                    <a:pt x="97142" y="68571"/>
                    <a:pt x="97142" y="47142"/>
                  </a:cubicBez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1564"/>
            <p:cNvSpPr/>
            <p:nvPr/>
          </p:nvSpPr>
          <p:spPr>
            <a:xfrm>
              <a:off x="4495614" y="4416287"/>
              <a:ext cx="15000" cy="146100"/>
            </a:xfrm>
            <a:prstGeom prst="rect">
              <a:avLst/>
            </a:pr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1565"/>
            <p:cNvSpPr/>
            <p:nvPr/>
          </p:nvSpPr>
          <p:spPr>
            <a:xfrm>
              <a:off x="4544982" y="4420580"/>
              <a:ext cx="15000" cy="14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0"/>
                  </a:lnTo>
                  <a:lnTo>
                    <a:pt x="119999" y="12727"/>
                  </a:lnTo>
                  <a:lnTo>
                    <a:pt x="0" y="12727"/>
                  </a:lnTo>
                  <a:lnTo>
                    <a:pt x="0" y="0"/>
                  </a:lnTo>
                  <a:close/>
                  <a:moveTo>
                    <a:pt x="0" y="34545"/>
                  </a:moveTo>
                  <a:lnTo>
                    <a:pt x="119999" y="34545"/>
                  </a:lnTo>
                  <a:lnTo>
                    <a:pt x="119999" y="120000"/>
                  </a:lnTo>
                  <a:lnTo>
                    <a:pt x="0" y="120000"/>
                  </a:lnTo>
                  <a:lnTo>
                    <a:pt x="0" y="34545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1566"/>
            <p:cNvSpPr/>
            <p:nvPr/>
          </p:nvSpPr>
          <p:spPr>
            <a:xfrm>
              <a:off x="4592205" y="4457071"/>
              <a:ext cx="90300" cy="11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81818"/>
                  </a:moveTo>
                  <a:cubicBezTo>
                    <a:pt x="0" y="81818"/>
                    <a:pt x="0" y="81818"/>
                    <a:pt x="0" y="81818"/>
                  </a:cubicBezTo>
                  <a:cubicBezTo>
                    <a:pt x="0" y="60000"/>
                    <a:pt x="20000" y="43636"/>
                    <a:pt x="60000" y="43636"/>
                  </a:cubicBezTo>
                  <a:cubicBezTo>
                    <a:pt x="73333" y="43636"/>
                    <a:pt x="86666" y="49090"/>
                    <a:pt x="100000" y="49090"/>
                  </a:cubicBezTo>
                  <a:cubicBezTo>
                    <a:pt x="100000" y="49090"/>
                    <a:pt x="100000" y="49090"/>
                    <a:pt x="100000" y="49090"/>
                  </a:cubicBezTo>
                  <a:cubicBezTo>
                    <a:pt x="100000" y="27272"/>
                    <a:pt x="86666" y="16363"/>
                    <a:pt x="60000" y="16363"/>
                  </a:cubicBezTo>
                  <a:cubicBezTo>
                    <a:pt x="40000" y="16363"/>
                    <a:pt x="26666" y="21818"/>
                    <a:pt x="20000" y="27272"/>
                  </a:cubicBezTo>
                  <a:cubicBezTo>
                    <a:pt x="13333" y="10909"/>
                    <a:pt x="13333" y="10909"/>
                    <a:pt x="13333" y="10909"/>
                  </a:cubicBezTo>
                  <a:cubicBezTo>
                    <a:pt x="26666" y="5454"/>
                    <a:pt x="40000" y="0"/>
                    <a:pt x="60000" y="0"/>
                  </a:cubicBezTo>
                  <a:cubicBezTo>
                    <a:pt x="80000" y="0"/>
                    <a:pt x="93333" y="5454"/>
                    <a:pt x="106666" y="16363"/>
                  </a:cubicBezTo>
                  <a:cubicBezTo>
                    <a:pt x="113333" y="21818"/>
                    <a:pt x="120000" y="32727"/>
                    <a:pt x="120000" y="49090"/>
                  </a:cubicBezTo>
                  <a:cubicBezTo>
                    <a:pt x="120000" y="114545"/>
                    <a:pt x="120000" y="114545"/>
                    <a:pt x="120000" y="114545"/>
                  </a:cubicBezTo>
                  <a:cubicBezTo>
                    <a:pt x="100000" y="114545"/>
                    <a:pt x="100000" y="114545"/>
                    <a:pt x="100000" y="114545"/>
                  </a:cubicBezTo>
                  <a:cubicBezTo>
                    <a:pt x="100000" y="98181"/>
                    <a:pt x="100000" y="98181"/>
                    <a:pt x="100000" y="98181"/>
                  </a:cubicBezTo>
                  <a:cubicBezTo>
                    <a:pt x="93333" y="109090"/>
                    <a:pt x="73333" y="120000"/>
                    <a:pt x="53333" y="120000"/>
                  </a:cubicBezTo>
                  <a:cubicBezTo>
                    <a:pt x="26666" y="120000"/>
                    <a:pt x="0" y="103636"/>
                    <a:pt x="0" y="81818"/>
                  </a:cubicBezTo>
                  <a:close/>
                  <a:moveTo>
                    <a:pt x="100000" y="76363"/>
                  </a:moveTo>
                  <a:cubicBezTo>
                    <a:pt x="100000" y="65454"/>
                    <a:pt x="100000" y="65454"/>
                    <a:pt x="100000" y="65454"/>
                  </a:cubicBezTo>
                  <a:cubicBezTo>
                    <a:pt x="86666" y="60000"/>
                    <a:pt x="73333" y="60000"/>
                    <a:pt x="60000" y="60000"/>
                  </a:cubicBezTo>
                  <a:cubicBezTo>
                    <a:pt x="33333" y="60000"/>
                    <a:pt x="20000" y="70909"/>
                    <a:pt x="20000" y="81818"/>
                  </a:cubicBezTo>
                  <a:cubicBezTo>
                    <a:pt x="20000" y="81818"/>
                    <a:pt x="20000" y="81818"/>
                    <a:pt x="20000" y="81818"/>
                  </a:cubicBezTo>
                  <a:cubicBezTo>
                    <a:pt x="20000" y="98181"/>
                    <a:pt x="33333" y="103636"/>
                    <a:pt x="53333" y="103636"/>
                  </a:cubicBezTo>
                  <a:cubicBezTo>
                    <a:pt x="80000" y="103636"/>
                    <a:pt x="100000" y="92727"/>
                    <a:pt x="100000" y="76363"/>
                  </a:cubicBez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1567"/>
            <p:cNvSpPr/>
            <p:nvPr/>
          </p:nvSpPr>
          <p:spPr>
            <a:xfrm>
              <a:off x="4718844" y="4457071"/>
              <a:ext cx="90300" cy="105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714"/>
                  </a:moveTo>
                  <a:cubicBezTo>
                    <a:pt x="20000" y="5714"/>
                    <a:pt x="20000" y="5714"/>
                    <a:pt x="20000" y="5714"/>
                  </a:cubicBezTo>
                  <a:cubicBezTo>
                    <a:pt x="20000" y="22857"/>
                    <a:pt x="20000" y="22857"/>
                    <a:pt x="20000" y="22857"/>
                  </a:cubicBezTo>
                  <a:cubicBezTo>
                    <a:pt x="26666" y="11428"/>
                    <a:pt x="40000" y="0"/>
                    <a:pt x="66666" y="0"/>
                  </a:cubicBezTo>
                  <a:cubicBezTo>
                    <a:pt x="100000" y="0"/>
                    <a:pt x="120000" y="17142"/>
                    <a:pt x="120000" y="45714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00000" y="51428"/>
                    <a:pt x="100000" y="51428"/>
                    <a:pt x="100000" y="51428"/>
                  </a:cubicBezTo>
                  <a:cubicBezTo>
                    <a:pt x="100000" y="28571"/>
                    <a:pt x="80000" y="17142"/>
                    <a:pt x="60000" y="17142"/>
                  </a:cubicBezTo>
                  <a:cubicBezTo>
                    <a:pt x="33333" y="17142"/>
                    <a:pt x="20000" y="34285"/>
                    <a:pt x="20000" y="51428"/>
                  </a:cubicBezTo>
                  <a:cubicBezTo>
                    <a:pt x="20000" y="120000"/>
                    <a:pt x="20000" y="120000"/>
                    <a:pt x="20000" y="120000"/>
                  </a:cubicBezTo>
                  <a:cubicBezTo>
                    <a:pt x="0" y="120000"/>
                    <a:pt x="0" y="120000"/>
                    <a:pt x="0" y="120000"/>
                  </a:cubicBezTo>
                  <a:lnTo>
                    <a:pt x="0" y="5714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1568"/>
            <p:cNvSpPr/>
            <p:nvPr/>
          </p:nvSpPr>
          <p:spPr>
            <a:xfrm>
              <a:off x="4834753" y="4457071"/>
              <a:ext cx="96600" cy="11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60000"/>
                    <a:pt x="0" y="60000"/>
                    <a:pt x="0" y="60000"/>
                  </a:cubicBezTo>
                  <a:cubicBezTo>
                    <a:pt x="0" y="27272"/>
                    <a:pt x="25263" y="0"/>
                    <a:pt x="63157" y="0"/>
                  </a:cubicBezTo>
                  <a:cubicBezTo>
                    <a:pt x="88421" y="0"/>
                    <a:pt x="107368" y="10909"/>
                    <a:pt x="120000" y="21818"/>
                  </a:cubicBezTo>
                  <a:cubicBezTo>
                    <a:pt x="107368" y="32727"/>
                    <a:pt x="107368" y="32727"/>
                    <a:pt x="107368" y="32727"/>
                  </a:cubicBezTo>
                  <a:cubicBezTo>
                    <a:pt x="94736" y="21818"/>
                    <a:pt x="82105" y="16363"/>
                    <a:pt x="63157" y="16363"/>
                  </a:cubicBezTo>
                  <a:cubicBezTo>
                    <a:pt x="37894" y="16363"/>
                    <a:pt x="18947" y="32727"/>
                    <a:pt x="18947" y="60000"/>
                  </a:cubicBezTo>
                  <a:cubicBezTo>
                    <a:pt x="18947" y="60000"/>
                    <a:pt x="18947" y="60000"/>
                    <a:pt x="18947" y="60000"/>
                  </a:cubicBezTo>
                  <a:cubicBezTo>
                    <a:pt x="18947" y="81818"/>
                    <a:pt x="37894" y="103636"/>
                    <a:pt x="69473" y="103636"/>
                  </a:cubicBezTo>
                  <a:cubicBezTo>
                    <a:pt x="82105" y="103636"/>
                    <a:pt x="94736" y="98181"/>
                    <a:pt x="107368" y="87272"/>
                  </a:cubicBezTo>
                  <a:cubicBezTo>
                    <a:pt x="120000" y="98181"/>
                    <a:pt x="120000" y="98181"/>
                    <a:pt x="120000" y="98181"/>
                  </a:cubicBezTo>
                  <a:cubicBezTo>
                    <a:pt x="107368" y="109090"/>
                    <a:pt x="88421" y="120000"/>
                    <a:pt x="63157" y="120000"/>
                  </a:cubicBezTo>
                  <a:cubicBezTo>
                    <a:pt x="25263" y="120000"/>
                    <a:pt x="0" y="92727"/>
                    <a:pt x="0" y="60000"/>
                  </a:cubicBez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1569"/>
            <p:cNvSpPr/>
            <p:nvPr/>
          </p:nvSpPr>
          <p:spPr>
            <a:xfrm>
              <a:off x="4946369" y="4457071"/>
              <a:ext cx="100800" cy="11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000" y="103636"/>
                  </a:moveTo>
                  <a:cubicBezTo>
                    <a:pt x="78000" y="103636"/>
                    <a:pt x="90000" y="98181"/>
                    <a:pt x="102000" y="87272"/>
                  </a:cubicBezTo>
                  <a:cubicBezTo>
                    <a:pt x="114000" y="98181"/>
                    <a:pt x="114000" y="98181"/>
                    <a:pt x="114000" y="98181"/>
                  </a:cubicBezTo>
                  <a:cubicBezTo>
                    <a:pt x="102000" y="109090"/>
                    <a:pt x="84000" y="120000"/>
                    <a:pt x="60000" y="120000"/>
                  </a:cubicBezTo>
                  <a:cubicBezTo>
                    <a:pt x="30000" y="120000"/>
                    <a:pt x="0" y="92727"/>
                    <a:pt x="0" y="60000"/>
                  </a:cubicBezTo>
                  <a:cubicBezTo>
                    <a:pt x="0" y="27272"/>
                    <a:pt x="24000" y="0"/>
                    <a:pt x="60000" y="0"/>
                  </a:cubicBezTo>
                  <a:cubicBezTo>
                    <a:pt x="96000" y="0"/>
                    <a:pt x="120000" y="27272"/>
                    <a:pt x="120000" y="60000"/>
                  </a:cubicBezTo>
                  <a:cubicBezTo>
                    <a:pt x="120000" y="60000"/>
                    <a:pt x="120000" y="65454"/>
                    <a:pt x="120000" y="65454"/>
                  </a:cubicBezTo>
                  <a:cubicBezTo>
                    <a:pt x="18000" y="65454"/>
                    <a:pt x="18000" y="65454"/>
                    <a:pt x="18000" y="65454"/>
                  </a:cubicBezTo>
                  <a:cubicBezTo>
                    <a:pt x="24000" y="92727"/>
                    <a:pt x="42000" y="103636"/>
                    <a:pt x="66000" y="103636"/>
                  </a:cubicBezTo>
                  <a:close/>
                  <a:moveTo>
                    <a:pt x="102000" y="54545"/>
                  </a:moveTo>
                  <a:cubicBezTo>
                    <a:pt x="96000" y="32727"/>
                    <a:pt x="84000" y="16363"/>
                    <a:pt x="60000" y="16363"/>
                  </a:cubicBezTo>
                  <a:cubicBezTo>
                    <a:pt x="36000" y="16363"/>
                    <a:pt x="24000" y="32727"/>
                    <a:pt x="18000" y="54545"/>
                  </a:cubicBezTo>
                  <a:lnTo>
                    <a:pt x="102000" y="54545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1570"/>
            <p:cNvSpPr/>
            <p:nvPr/>
          </p:nvSpPr>
          <p:spPr>
            <a:xfrm>
              <a:off x="4130717" y="4663130"/>
              <a:ext cx="146100" cy="14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7931"/>
                  </a:moveTo>
                  <a:cubicBezTo>
                    <a:pt x="0" y="57931"/>
                    <a:pt x="0" y="57931"/>
                    <a:pt x="0" y="57931"/>
                  </a:cubicBezTo>
                  <a:cubicBezTo>
                    <a:pt x="0" y="28965"/>
                    <a:pt x="24827" y="0"/>
                    <a:pt x="62068" y="0"/>
                  </a:cubicBezTo>
                  <a:cubicBezTo>
                    <a:pt x="95172" y="0"/>
                    <a:pt x="120000" y="24827"/>
                    <a:pt x="120000" y="57931"/>
                  </a:cubicBezTo>
                  <a:cubicBezTo>
                    <a:pt x="120000" y="57931"/>
                    <a:pt x="120000" y="57931"/>
                    <a:pt x="120000" y="57931"/>
                  </a:cubicBezTo>
                  <a:cubicBezTo>
                    <a:pt x="120000" y="91034"/>
                    <a:pt x="95172" y="120000"/>
                    <a:pt x="57931" y="120000"/>
                  </a:cubicBezTo>
                  <a:cubicBezTo>
                    <a:pt x="24827" y="120000"/>
                    <a:pt x="0" y="91034"/>
                    <a:pt x="0" y="57931"/>
                  </a:cubicBezTo>
                  <a:close/>
                  <a:moveTo>
                    <a:pt x="103448" y="57931"/>
                  </a:moveTo>
                  <a:cubicBezTo>
                    <a:pt x="103448" y="57931"/>
                    <a:pt x="103448" y="57931"/>
                    <a:pt x="103448" y="57931"/>
                  </a:cubicBezTo>
                  <a:cubicBezTo>
                    <a:pt x="103448" y="33103"/>
                    <a:pt x="86896" y="12413"/>
                    <a:pt x="57931" y="12413"/>
                  </a:cubicBezTo>
                  <a:cubicBezTo>
                    <a:pt x="33103" y="12413"/>
                    <a:pt x="12413" y="33103"/>
                    <a:pt x="12413" y="57931"/>
                  </a:cubicBezTo>
                  <a:cubicBezTo>
                    <a:pt x="12413" y="57931"/>
                    <a:pt x="12413" y="57931"/>
                    <a:pt x="12413" y="57931"/>
                  </a:cubicBezTo>
                  <a:cubicBezTo>
                    <a:pt x="12413" y="86896"/>
                    <a:pt x="33103" y="107586"/>
                    <a:pt x="62068" y="107586"/>
                  </a:cubicBezTo>
                  <a:cubicBezTo>
                    <a:pt x="86896" y="107586"/>
                    <a:pt x="103448" y="86896"/>
                    <a:pt x="103448" y="57931"/>
                  </a:cubicBez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1571"/>
            <p:cNvSpPr/>
            <p:nvPr/>
          </p:nvSpPr>
          <p:spPr>
            <a:xfrm>
              <a:off x="4298141" y="4658837"/>
              <a:ext cx="64500" cy="14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692" y="45517"/>
                  </a:moveTo>
                  <a:cubicBezTo>
                    <a:pt x="0" y="45517"/>
                    <a:pt x="0" y="45517"/>
                    <a:pt x="0" y="45517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27692" y="37241"/>
                    <a:pt x="27692" y="37241"/>
                    <a:pt x="27692" y="37241"/>
                  </a:cubicBezTo>
                  <a:cubicBezTo>
                    <a:pt x="27692" y="28965"/>
                    <a:pt x="27692" y="28965"/>
                    <a:pt x="27692" y="28965"/>
                  </a:cubicBezTo>
                  <a:cubicBezTo>
                    <a:pt x="27692" y="16551"/>
                    <a:pt x="36923" y="12413"/>
                    <a:pt x="46153" y="4137"/>
                  </a:cubicBezTo>
                  <a:cubicBezTo>
                    <a:pt x="55384" y="0"/>
                    <a:pt x="64615" y="0"/>
                    <a:pt x="83076" y="0"/>
                  </a:cubicBezTo>
                  <a:cubicBezTo>
                    <a:pt x="101538" y="0"/>
                    <a:pt x="110769" y="0"/>
                    <a:pt x="120000" y="0"/>
                  </a:cubicBezTo>
                  <a:cubicBezTo>
                    <a:pt x="120000" y="12413"/>
                    <a:pt x="120000" y="12413"/>
                    <a:pt x="120000" y="12413"/>
                  </a:cubicBezTo>
                  <a:cubicBezTo>
                    <a:pt x="110769" y="12413"/>
                    <a:pt x="101538" y="12413"/>
                    <a:pt x="92307" y="12413"/>
                  </a:cubicBezTo>
                  <a:cubicBezTo>
                    <a:pt x="64615" y="12413"/>
                    <a:pt x="55384" y="16551"/>
                    <a:pt x="55384" y="28965"/>
                  </a:cubicBezTo>
                  <a:cubicBezTo>
                    <a:pt x="55384" y="37241"/>
                    <a:pt x="55384" y="37241"/>
                    <a:pt x="55384" y="37241"/>
                  </a:cubicBezTo>
                  <a:cubicBezTo>
                    <a:pt x="120000" y="37241"/>
                    <a:pt x="120000" y="37241"/>
                    <a:pt x="120000" y="37241"/>
                  </a:cubicBezTo>
                  <a:cubicBezTo>
                    <a:pt x="120000" y="45517"/>
                    <a:pt x="120000" y="45517"/>
                    <a:pt x="120000" y="45517"/>
                  </a:cubicBezTo>
                  <a:cubicBezTo>
                    <a:pt x="55384" y="45517"/>
                    <a:pt x="55384" y="45517"/>
                    <a:pt x="55384" y="45517"/>
                  </a:cubicBezTo>
                  <a:cubicBezTo>
                    <a:pt x="55384" y="120000"/>
                    <a:pt x="55384" y="120000"/>
                    <a:pt x="55384" y="120000"/>
                  </a:cubicBezTo>
                  <a:cubicBezTo>
                    <a:pt x="27692" y="120000"/>
                    <a:pt x="27692" y="120000"/>
                    <a:pt x="27692" y="120000"/>
                  </a:cubicBezTo>
                  <a:lnTo>
                    <a:pt x="27692" y="45517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1572"/>
            <p:cNvSpPr/>
            <p:nvPr/>
          </p:nvSpPr>
          <p:spPr>
            <a:xfrm>
              <a:off x="4373267" y="4658837"/>
              <a:ext cx="60000" cy="14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45517"/>
                  </a:moveTo>
                  <a:cubicBezTo>
                    <a:pt x="0" y="45517"/>
                    <a:pt x="0" y="45517"/>
                    <a:pt x="0" y="45517"/>
                  </a:cubicBezTo>
                  <a:cubicBezTo>
                    <a:pt x="0" y="37241"/>
                    <a:pt x="0" y="37241"/>
                    <a:pt x="0" y="37241"/>
                  </a:cubicBezTo>
                  <a:cubicBezTo>
                    <a:pt x="30000" y="37241"/>
                    <a:pt x="30000" y="37241"/>
                    <a:pt x="30000" y="37241"/>
                  </a:cubicBezTo>
                  <a:cubicBezTo>
                    <a:pt x="30000" y="28965"/>
                    <a:pt x="30000" y="28965"/>
                    <a:pt x="30000" y="28965"/>
                  </a:cubicBezTo>
                  <a:cubicBezTo>
                    <a:pt x="30000" y="16551"/>
                    <a:pt x="30000" y="12413"/>
                    <a:pt x="50000" y="4137"/>
                  </a:cubicBezTo>
                  <a:cubicBezTo>
                    <a:pt x="60000" y="0"/>
                    <a:pt x="70000" y="0"/>
                    <a:pt x="90000" y="0"/>
                  </a:cubicBezTo>
                  <a:cubicBezTo>
                    <a:pt x="100000" y="0"/>
                    <a:pt x="110000" y="0"/>
                    <a:pt x="120000" y="0"/>
                  </a:cubicBezTo>
                  <a:cubicBezTo>
                    <a:pt x="120000" y="12413"/>
                    <a:pt x="120000" y="12413"/>
                    <a:pt x="120000" y="12413"/>
                  </a:cubicBezTo>
                  <a:cubicBezTo>
                    <a:pt x="110000" y="12413"/>
                    <a:pt x="100000" y="12413"/>
                    <a:pt x="90000" y="12413"/>
                  </a:cubicBezTo>
                  <a:cubicBezTo>
                    <a:pt x="70000" y="12413"/>
                    <a:pt x="60000" y="16551"/>
                    <a:pt x="60000" y="28965"/>
                  </a:cubicBezTo>
                  <a:cubicBezTo>
                    <a:pt x="60000" y="37241"/>
                    <a:pt x="60000" y="37241"/>
                    <a:pt x="60000" y="37241"/>
                  </a:cubicBezTo>
                  <a:cubicBezTo>
                    <a:pt x="120000" y="37241"/>
                    <a:pt x="120000" y="37241"/>
                    <a:pt x="120000" y="37241"/>
                  </a:cubicBezTo>
                  <a:cubicBezTo>
                    <a:pt x="120000" y="45517"/>
                    <a:pt x="120000" y="45517"/>
                    <a:pt x="120000" y="45517"/>
                  </a:cubicBezTo>
                  <a:cubicBezTo>
                    <a:pt x="60000" y="45517"/>
                    <a:pt x="60000" y="45517"/>
                    <a:pt x="60000" y="45517"/>
                  </a:cubicBezTo>
                  <a:cubicBezTo>
                    <a:pt x="60000" y="120000"/>
                    <a:pt x="60000" y="120000"/>
                    <a:pt x="60000" y="120000"/>
                  </a:cubicBezTo>
                  <a:cubicBezTo>
                    <a:pt x="30000" y="120000"/>
                    <a:pt x="30000" y="120000"/>
                    <a:pt x="30000" y="120000"/>
                  </a:cubicBezTo>
                  <a:lnTo>
                    <a:pt x="30000" y="45517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1573"/>
            <p:cNvSpPr/>
            <p:nvPr/>
          </p:nvSpPr>
          <p:spPr>
            <a:xfrm>
              <a:off x="4454832" y="4663130"/>
              <a:ext cx="19200" cy="14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537"/>
                  </a:lnTo>
                  <a:lnTo>
                    <a:pt x="0" y="12537"/>
                  </a:lnTo>
                  <a:lnTo>
                    <a:pt x="0" y="0"/>
                  </a:lnTo>
                  <a:close/>
                  <a:moveTo>
                    <a:pt x="26666" y="34029"/>
                  </a:moveTo>
                  <a:lnTo>
                    <a:pt x="120000" y="34029"/>
                  </a:lnTo>
                  <a:lnTo>
                    <a:pt x="120000" y="120000"/>
                  </a:lnTo>
                  <a:lnTo>
                    <a:pt x="26666" y="120000"/>
                  </a:lnTo>
                  <a:lnTo>
                    <a:pt x="26666" y="34029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1574"/>
            <p:cNvSpPr/>
            <p:nvPr/>
          </p:nvSpPr>
          <p:spPr>
            <a:xfrm>
              <a:off x="4506346" y="4699619"/>
              <a:ext cx="94500" cy="11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60000"/>
                    <a:pt x="0" y="60000"/>
                    <a:pt x="0" y="60000"/>
                  </a:cubicBezTo>
                  <a:cubicBezTo>
                    <a:pt x="0" y="27272"/>
                    <a:pt x="25263" y="0"/>
                    <a:pt x="63157" y="0"/>
                  </a:cubicBezTo>
                  <a:cubicBezTo>
                    <a:pt x="88421" y="0"/>
                    <a:pt x="101052" y="10909"/>
                    <a:pt x="113684" y="21818"/>
                  </a:cubicBezTo>
                  <a:cubicBezTo>
                    <a:pt x="101052" y="32727"/>
                    <a:pt x="101052" y="32727"/>
                    <a:pt x="101052" y="32727"/>
                  </a:cubicBezTo>
                  <a:cubicBezTo>
                    <a:pt x="94736" y="21818"/>
                    <a:pt x="82105" y="16363"/>
                    <a:pt x="63157" y="16363"/>
                  </a:cubicBezTo>
                  <a:cubicBezTo>
                    <a:pt x="37894" y="16363"/>
                    <a:pt x="18947" y="32727"/>
                    <a:pt x="18947" y="60000"/>
                  </a:cubicBezTo>
                  <a:cubicBezTo>
                    <a:pt x="18947" y="60000"/>
                    <a:pt x="18947" y="60000"/>
                    <a:pt x="18947" y="60000"/>
                  </a:cubicBezTo>
                  <a:cubicBezTo>
                    <a:pt x="18947" y="81818"/>
                    <a:pt x="37894" y="103636"/>
                    <a:pt x="63157" y="103636"/>
                  </a:cubicBezTo>
                  <a:cubicBezTo>
                    <a:pt x="82105" y="103636"/>
                    <a:pt x="94736" y="98181"/>
                    <a:pt x="107368" y="87272"/>
                  </a:cubicBezTo>
                  <a:cubicBezTo>
                    <a:pt x="120000" y="98181"/>
                    <a:pt x="120000" y="98181"/>
                    <a:pt x="120000" y="98181"/>
                  </a:cubicBezTo>
                  <a:cubicBezTo>
                    <a:pt x="101052" y="109090"/>
                    <a:pt x="88421" y="120000"/>
                    <a:pt x="63157" y="120000"/>
                  </a:cubicBezTo>
                  <a:cubicBezTo>
                    <a:pt x="25263" y="120000"/>
                    <a:pt x="0" y="92727"/>
                    <a:pt x="0" y="60000"/>
                  </a:cubicBez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1575"/>
            <p:cNvSpPr/>
            <p:nvPr/>
          </p:nvSpPr>
          <p:spPr>
            <a:xfrm>
              <a:off x="4615814" y="4699619"/>
              <a:ext cx="96600" cy="11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157" y="103636"/>
                  </a:moveTo>
                  <a:cubicBezTo>
                    <a:pt x="82105" y="103636"/>
                    <a:pt x="94736" y="98181"/>
                    <a:pt x="107368" y="87272"/>
                  </a:cubicBezTo>
                  <a:cubicBezTo>
                    <a:pt x="120000" y="98181"/>
                    <a:pt x="120000" y="98181"/>
                    <a:pt x="120000" y="98181"/>
                  </a:cubicBezTo>
                  <a:cubicBezTo>
                    <a:pt x="107368" y="109090"/>
                    <a:pt x="88421" y="120000"/>
                    <a:pt x="63157" y="120000"/>
                  </a:cubicBezTo>
                  <a:cubicBezTo>
                    <a:pt x="25263" y="120000"/>
                    <a:pt x="0" y="92727"/>
                    <a:pt x="0" y="60000"/>
                  </a:cubicBezTo>
                  <a:cubicBezTo>
                    <a:pt x="0" y="27272"/>
                    <a:pt x="25263" y="0"/>
                    <a:pt x="63157" y="0"/>
                  </a:cubicBezTo>
                  <a:cubicBezTo>
                    <a:pt x="101052" y="0"/>
                    <a:pt x="120000" y="27272"/>
                    <a:pt x="120000" y="60000"/>
                  </a:cubicBezTo>
                  <a:cubicBezTo>
                    <a:pt x="120000" y="60000"/>
                    <a:pt x="120000" y="65454"/>
                    <a:pt x="120000" y="65454"/>
                  </a:cubicBezTo>
                  <a:cubicBezTo>
                    <a:pt x="18947" y="65454"/>
                    <a:pt x="18947" y="65454"/>
                    <a:pt x="18947" y="65454"/>
                  </a:cubicBezTo>
                  <a:cubicBezTo>
                    <a:pt x="18947" y="92727"/>
                    <a:pt x="44210" y="103636"/>
                    <a:pt x="63157" y="103636"/>
                  </a:cubicBezTo>
                  <a:close/>
                  <a:moveTo>
                    <a:pt x="101052" y="54545"/>
                  </a:moveTo>
                  <a:cubicBezTo>
                    <a:pt x="101052" y="32727"/>
                    <a:pt x="88421" y="16363"/>
                    <a:pt x="63157" y="16363"/>
                  </a:cubicBezTo>
                  <a:cubicBezTo>
                    <a:pt x="37894" y="16363"/>
                    <a:pt x="18947" y="32727"/>
                    <a:pt x="18947" y="54545"/>
                  </a:cubicBezTo>
                  <a:lnTo>
                    <a:pt x="101052" y="54545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1576"/>
            <p:cNvSpPr/>
            <p:nvPr/>
          </p:nvSpPr>
          <p:spPr>
            <a:xfrm>
              <a:off x="4744601" y="4699619"/>
              <a:ext cx="55800" cy="10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714"/>
                  </a:moveTo>
                  <a:cubicBezTo>
                    <a:pt x="32727" y="5714"/>
                    <a:pt x="32727" y="5714"/>
                    <a:pt x="32727" y="5714"/>
                  </a:cubicBezTo>
                  <a:cubicBezTo>
                    <a:pt x="32727" y="34285"/>
                    <a:pt x="32727" y="34285"/>
                    <a:pt x="32727" y="34285"/>
                  </a:cubicBezTo>
                  <a:cubicBezTo>
                    <a:pt x="43636" y="17142"/>
                    <a:pt x="76363" y="0"/>
                    <a:pt x="120000" y="0"/>
                  </a:cubicBezTo>
                  <a:cubicBezTo>
                    <a:pt x="120000" y="22857"/>
                    <a:pt x="120000" y="22857"/>
                    <a:pt x="120000" y="22857"/>
                  </a:cubicBezTo>
                  <a:cubicBezTo>
                    <a:pt x="120000" y="22857"/>
                    <a:pt x="120000" y="22857"/>
                    <a:pt x="120000" y="22857"/>
                  </a:cubicBezTo>
                  <a:cubicBezTo>
                    <a:pt x="65454" y="22857"/>
                    <a:pt x="32727" y="40000"/>
                    <a:pt x="32727" y="74285"/>
                  </a:cubicBezTo>
                  <a:cubicBezTo>
                    <a:pt x="32727" y="120000"/>
                    <a:pt x="32727" y="120000"/>
                    <a:pt x="32727" y="120000"/>
                  </a:cubicBezTo>
                  <a:cubicBezTo>
                    <a:pt x="0" y="120000"/>
                    <a:pt x="0" y="120000"/>
                    <a:pt x="0" y="120000"/>
                  </a:cubicBezTo>
                  <a:lnTo>
                    <a:pt x="0" y="5714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1577"/>
            <p:cNvSpPr/>
            <p:nvPr/>
          </p:nvSpPr>
          <p:spPr>
            <a:xfrm>
              <a:off x="1675177" y="921866"/>
              <a:ext cx="2723699" cy="968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1578"/>
            <p:cNvSpPr/>
            <p:nvPr/>
          </p:nvSpPr>
          <p:spPr>
            <a:xfrm>
              <a:off x="1675177" y="2072363"/>
              <a:ext cx="2723699" cy="974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1579"/>
            <p:cNvSpPr/>
            <p:nvPr/>
          </p:nvSpPr>
          <p:spPr>
            <a:xfrm>
              <a:off x="1675177" y="3225008"/>
              <a:ext cx="2723699" cy="972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Shape 1580"/>
            <p:cNvGrpSpPr/>
            <p:nvPr/>
          </p:nvGrpSpPr>
          <p:grpSpPr>
            <a:xfrm>
              <a:off x="1041976" y="4457071"/>
              <a:ext cx="957258" cy="339283"/>
              <a:chOff x="1834015" y="4457071"/>
              <a:chExt cx="957258" cy="339283"/>
            </a:xfrm>
          </p:grpSpPr>
          <p:sp>
            <p:nvSpPr>
              <p:cNvPr id="218" name="Shape 1581"/>
              <p:cNvSpPr/>
              <p:nvPr/>
            </p:nvSpPr>
            <p:spPr>
              <a:xfrm>
                <a:off x="1838308" y="4461364"/>
                <a:ext cx="1116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27692" y="0"/>
                    </a:lnTo>
                    <a:lnTo>
                      <a:pt x="60000" y="48461"/>
                    </a:lnTo>
                    <a:lnTo>
                      <a:pt x="92307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6923" y="120000"/>
                    </a:lnTo>
                    <a:lnTo>
                      <a:pt x="96923" y="43846"/>
                    </a:lnTo>
                    <a:lnTo>
                      <a:pt x="60000" y="92307"/>
                    </a:lnTo>
                    <a:lnTo>
                      <a:pt x="60000" y="92307"/>
                    </a:lnTo>
                    <a:lnTo>
                      <a:pt x="27692" y="43846"/>
                    </a:lnTo>
                    <a:lnTo>
                      <a:pt x="27692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Shape 1582"/>
              <p:cNvSpPr/>
              <p:nvPr/>
            </p:nvSpPr>
            <p:spPr>
              <a:xfrm>
                <a:off x="1969241" y="4487121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2500" y="49411"/>
                      <a:pt x="52500" y="49411"/>
                    </a:cubicBezTo>
                    <a:cubicBezTo>
                      <a:pt x="67500" y="49411"/>
                      <a:pt x="75000" y="49411"/>
                      <a:pt x="82500" y="49411"/>
                    </a:cubicBezTo>
                    <a:cubicBezTo>
                      <a:pt x="82500" y="49411"/>
                      <a:pt x="82500" y="49411"/>
                      <a:pt x="82500" y="49411"/>
                    </a:cubicBezTo>
                    <a:cubicBezTo>
                      <a:pt x="82500" y="35294"/>
                      <a:pt x="75000" y="28235"/>
                      <a:pt x="60000" y="28235"/>
                    </a:cubicBezTo>
                    <a:cubicBezTo>
                      <a:pt x="45000" y="28235"/>
                      <a:pt x="37500" y="28235"/>
                      <a:pt x="22500" y="35294"/>
                    </a:cubicBezTo>
                    <a:cubicBezTo>
                      <a:pt x="15000" y="7058"/>
                      <a:pt x="15000" y="7058"/>
                      <a:pt x="15000" y="7058"/>
                    </a:cubicBezTo>
                    <a:cubicBezTo>
                      <a:pt x="30000" y="0"/>
                      <a:pt x="45000" y="0"/>
                      <a:pt x="60000" y="0"/>
                    </a:cubicBezTo>
                    <a:cubicBezTo>
                      <a:pt x="82500" y="0"/>
                      <a:pt x="97500" y="7058"/>
                      <a:pt x="105000" y="14117"/>
                    </a:cubicBezTo>
                    <a:cubicBezTo>
                      <a:pt x="120000" y="21176"/>
                      <a:pt x="120000" y="35294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82500" y="120000"/>
                      <a:pt x="82500" y="120000"/>
                      <a:pt x="82500" y="120000"/>
                    </a:cubicBezTo>
                    <a:cubicBezTo>
                      <a:pt x="82500" y="105882"/>
                      <a:pt x="82500" y="105882"/>
                      <a:pt x="82500" y="105882"/>
                    </a:cubicBezTo>
                    <a:cubicBezTo>
                      <a:pt x="75000" y="120000"/>
                      <a:pt x="67500" y="120000"/>
                      <a:pt x="45000" y="120000"/>
                    </a:cubicBezTo>
                    <a:cubicBezTo>
                      <a:pt x="22500" y="120000"/>
                      <a:pt x="0" y="112941"/>
                      <a:pt x="0" y="84705"/>
                    </a:cubicBezTo>
                    <a:close/>
                    <a:moveTo>
                      <a:pt x="82500" y="77647"/>
                    </a:moveTo>
                    <a:cubicBezTo>
                      <a:pt x="82500" y="70588"/>
                      <a:pt x="82500" y="70588"/>
                      <a:pt x="82500" y="70588"/>
                    </a:cubicBezTo>
                    <a:cubicBezTo>
                      <a:pt x="82500" y="70588"/>
                      <a:pt x="75000" y="70588"/>
                      <a:pt x="60000" y="70588"/>
                    </a:cubicBezTo>
                    <a:cubicBezTo>
                      <a:pt x="45000" y="70588"/>
                      <a:pt x="37500" y="70588"/>
                      <a:pt x="37500" y="84705"/>
                    </a:cubicBezTo>
                    <a:cubicBezTo>
                      <a:pt x="37500" y="84705"/>
                      <a:pt x="37500" y="84705"/>
                      <a:pt x="37500" y="84705"/>
                    </a:cubicBezTo>
                    <a:cubicBezTo>
                      <a:pt x="37500" y="91764"/>
                      <a:pt x="45000" y="98823"/>
                      <a:pt x="60000" y="98823"/>
                    </a:cubicBezTo>
                    <a:cubicBezTo>
                      <a:pt x="75000" y="98823"/>
                      <a:pt x="82500" y="91764"/>
                      <a:pt x="82500" y="77647"/>
                    </a:cubicBez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Shape 1583"/>
              <p:cNvSpPr/>
              <p:nvPr/>
            </p:nvSpPr>
            <p:spPr>
              <a:xfrm>
                <a:off x="2072272" y="4487121"/>
                <a:ext cx="795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37500" y="0"/>
                      <a:pt x="37500" y="0"/>
                      <a:pt x="37500" y="0"/>
                    </a:cubicBezTo>
                    <a:cubicBezTo>
                      <a:pt x="37500" y="14117"/>
                      <a:pt x="37500" y="14117"/>
                      <a:pt x="37500" y="14117"/>
                    </a:cubicBezTo>
                    <a:cubicBezTo>
                      <a:pt x="45000" y="7058"/>
                      <a:pt x="60000" y="0"/>
                      <a:pt x="75000" y="0"/>
                    </a:cubicBezTo>
                    <a:cubicBezTo>
                      <a:pt x="105000" y="0"/>
                      <a:pt x="120000" y="14117"/>
                      <a:pt x="120000" y="42352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82500" y="120000"/>
                      <a:pt x="82500" y="120000"/>
                      <a:pt x="82500" y="120000"/>
                    </a:cubicBezTo>
                    <a:cubicBezTo>
                      <a:pt x="82500" y="56470"/>
                      <a:pt x="82500" y="56470"/>
                      <a:pt x="82500" y="56470"/>
                    </a:cubicBezTo>
                    <a:cubicBezTo>
                      <a:pt x="82500" y="35294"/>
                      <a:pt x="75000" y="28235"/>
                      <a:pt x="60000" y="28235"/>
                    </a:cubicBezTo>
                    <a:cubicBezTo>
                      <a:pt x="45000" y="28235"/>
                      <a:pt x="37500" y="35294"/>
                      <a:pt x="37500" y="56470"/>
                    </a:cubicBezTo>
                    <a:cubicBezTo>
                      <a:pt x="37500" y="120000"/>
                      <a:pt x="37500" y="120000"/>
                      <a:pt x="375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Shape 1584"/>
              <p:cNvSpPr/>
              <p:nvPr/>
            </p:nvSpPr>
            <p:spPr>
              <a:xfrm>
                <a:off x="2173153" y="4487121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764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7500" y="0"/>
                      <a:pt x="37500" y="0"/>
                      <a:pt x="37500" y="0"/>
                    </a:cubicBezTo>
                    <a:cubicBezTo>
                      <a:pt x="37500" y="70588"/>
                      <a:pt x="37500" y="70588"/>
                      <a:pt x="37500" y="70588"/>
                    </a:cubicBezTo>
                    <a:cubicBezTo>
                      <a:pt x="37500" y="84705"/>
                      <a:pt x="45000" y="91764"/>
                      <a:pt x="60000" y="91764"/>
                    </a:cubicBezTo>
                    <a:cubicBezTo>
                      <a:pt x="75000" y="91764"/>
                      <a:pt x="82500" y="84705"/>
                      <a:pt x="82500" y="70588"/>
                    </a:cubicBezTo>
                    <a:cubicBezTo>
                      <a:pt x="82500" y="0"/>
                      <a:pt x="82500" y="0"/>
                      <a:pt x="82500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82500" y="120000"/>
                      <a:pt x="82500" y="120000"/>
                      <a:pt x="82500" y="120000"/>
                    </a:cubicBezTo>
                    <a:cubicBezTo>
                      <a:pt x="82500" y="105882"/>
                      <a:pt x="82500" y="105882"/>
                      <a:pt x="82500" y="105882"/>
                    </a:cubicBezTo>
                    <a:cubicBezTo>
                      <a:pt x="75000" y="112941"/>
                      <a:pt x="60000" y="120000"/>
                      <a:pt x="45000" y="120000"/>
                    </a:cubicBezTo>
                    <a:cubicBezTo>
                      <a:pt x="15000" y="120000"/>
                      <a:pt x="0" y="105882"/>
                      <a:pt x="0" y="77647"/>
                    </a:cubicBez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Shape 1585"/>
              <p:cNvSpPr/>
              <p:nvPr/>
            </p:nvSpPr>
            <p:spPr>
              <a:xfrm>
                <a:off x="2269744" y="4487121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2500" y="49411"/>
                      <a:pt x="52500" y="49411"/>
                    </a:cubicBezTo>
                    <a:cubicBezTo>
                      <a:pt x="67500" y="49411"/>
                      <a:pt x="75000" y="49411"/>
                      <a:pt x="82500" y="49411"/>
                    </a:cubicBezTo>
                    <a:cubicBezTo>
                      <a:pt x="82500" y="49411"/>
                      <a:pt x="82500" y="49411"/>
                      <a:pt x="82500" y="49411"/>
                    </a:cubicBezTo>
                    <a:cubicBezTo>
                      <a:pt x="82500" y="35294"/>
                      <a:pt x="75000" y="28235"/>
                      <a:pt x="60000" y="28235"/>
                    </a:cubicBezTo>
                    <a:cubicBezTo>
                      <a:pt x="45000" y="28235"/>
                      <a:pt x="30000" y="28235"/>
                      <a:pt x="22500" y="35294"/>
                    </a:cubicBezTo>
                    <a:cubicBezTo>
                      <a:pt x="15000" y="7058"/>
                      <a:pt x="15000" y="7058"/>
                      <a:pt x="15000" y="7058"/>
                    </a:cubicBezTo>
                    <a:cubicBezTo>
                      <a:pt x="22500" y="0"/>
                      <a:pt x="37500" y="0"/>
                      <a:pt x="60000" y="0"/>
                    </a:cubicBezTo>
                    <a:cubicBezTo>
                      <a:pt x="82500" y="0"/>
                      <a:pt x="97500" y="7058"/>
                      <a:pt x="105000" y="14117"/>
                    </a:cubicBezTo>
                    <a:cubicBezTo>
                      <a:pt x="112500" y="21176"/>
                      <a:pt x="120000" y="35294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82500" y="120000"/>
                      <a:pt x="82500" y="120000"/>
                      <a:pt x="82500" y="120000"/>
                    </a:cubicBezTo>
                    <a:cubicBezTo>
                      <a:pt x="82500" y="105882"/>
                      <a:pt x="82500" y="105882"/>
                      <a:pt x="82500" y="105882"/>
                    </a:cubicBezTo>
                    <a:cubicBezTo>
                      <a:pt x="75000" y="120000"/>
                      <a:pt x="60000" y="120000"/>
                      <a:pt x="45000" y="120000"/>
                    </a:cubicBezTo>
                    <a:cubicBezTo>
                      <a:pt x="22500" y="120000"/>
                      <a:pt x="0" y="112941"/>
                      <a:pt x="0" y="84705"/>
                    </a:cubicBezTo>
                    <a:close/>
                    <a:moveTo>
                      <a:pt x="82500" y="77647"/>
                    </a:moveTo>
                    <a:cubicBezTo>
                      <a:pt x="82500" y="70588"/>
                      <a:pt x="82500" y="70588"/>
                      <a:pt x="82500" y="70588"/>
                    </a:cubicBezTo>
                    <a:cubicBezTo>
                      <a:pt x="75000" y="70588"/>
                      <a:pt x="67500" y="70588"/>
                      <a:pt x="60000" y="70588"/>
                    </a:cubicBezTo>
                    <a:cubicBezTo>
                      <a:pt x="45000" y="70588"/>
                      <a:pt x="37500" y="70588"/>
                      <a:pt x="37500" y="84705"/>
                    </a:cubicBezTo>
                    <a:cubicBezTo>
                      <a:pt x="37500" y="84705"/>
                      <a:pt x="37500" y="84705"/>
                      <a:pt x="37500" y="84705"/>
                    </a:cubicBezTo>
                    <a:cubicBezTo>
                      <a:pt x="37500" y="91764"/>
                      <a:pt x="45000" y="98823"/>
                      <a:pt x="52500" y="98823"/>
                    </a:cubicBezTo>
                    <a:cubicBezTo>
                      <a:pt x="75000" y="98823"/>
                      <a:pt x="82500" y="91764"/>
                      <a:pt x="82500" y="77647"/>
                    </a:cubicBez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Shape 1586"/>
              <p:cNvSpPr/>
              <p:nvPr/>
            </p:nvSpPr>
            <p:spPr>
              <a:xfrm>
                <a:off x="2370627" y="4457071"/>
                <a:ext cx="25800" cy="115800"/>
              </a:xfrm>
              <a:prstGeom prst="rect">
                <a:avLst/>
              </a:pr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Shape 1587"/>
              <p:cNvSpPr/>
              <p:nvPr/>
            </p:nvSpPr>
            <p:spPr>
              <a:xfrm>
                <a:off x="1834015" y="4654544"/>
                <a:ext cx="1053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7391"/>
                    </a:moveTo>
                    <a:cubicBezTo>
                      <a:pt x="0" y="57391"/>
                      <a:pt x="0" y="57391"/>
                      <a:pt x="0" y="57391"/>
                    </a:cubicBezTo>
                    <a:cubicBezTo>
                      <a:pt x="0" y="26086"/>
                      <a:pt x="28571" y="0"/>
                      <a:pt x="68571" y="0"/>
                    </a:cubicBezTo>
                    <a:cubicBezTo>
                      <a:pt x="91428" y="0"/>
                      <a:pt x="108571" y="5217"/>
                      <a:pt x="120000" y="15652"/>
                    </a:cubicBezTo>
                    <a:cubicBezTo>
                      <a:pt x="97142" y="36521"/>
                      <a:pt x="97142" y="36521"/>
                      <a:pt x="97142" y="36521"/>
                    </a:cubicBezTo>
                    <a:cubicBezTo>
                      <a:pt x="91428" y="26086"/>
                      <a:pt x="80000" y="20869"/>
                      <a:pt x="68571" y="20869"/>
                    </a:cubicBezTo>
                    <a:cubicBezTo>
                      <a:pt x="45714" y="20869"/>
                      <a:pt x="28571" y="36521"/>
                      <a:pt x="28571" y="57391"/>
                    </a:cubicBezTo>
                    <a:cubicBezTo>
                      <a:pt x="28571" y="57391"/>
                      <a:pt x="28571" y="57391"/>
                      <a:pt x="28571" y="57391"/>
                    </a:cubicBezTo>
                    <a:cubicBezTo>
                      <a:pt x="28571" y="78260"/>
                      <a:pt x="45714" y="93913"/>
                      <a:pt x="68571" y="93913"/>
                    </a:cubicBezTo>
                    <a:cubicBezTo>
                      <a:pt x="80000" y="93913"/>
                      <a:pt x="91428" y="88695"/>
                      <a:pt x="102857" y="83478"/>
                    </a:cubicBezTo>
                    <a:cubicBezTo>
                      <a:pt x="120000" y="99130"/>
                      <a:pt x="120000" y="99130"/>
                      <a:pt x="120000" y="99130"/>
                    </a:cubicBezTo>
                    <a:cubicBezTo>
                      <a:pt x="102857" y="109565"/>
                      <a:pt x="91428" y="120000"/>
                      <a:pt x="68571" y="120000"/>
                    </a:cubicBezTo>
                    <a:cubicBezTo>
                      <a:pt x="28571" y="120000"/>
                      <a:pt x="0" y="93913"/>
                      <a:pt x="0" y="57391"/>
                    </a:cubicBez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Shape 1588"/>
              <p:cNvSpPr/>
              <p:nvPr/>
            </p:nvSpPr>
            <p:spPr>
              <a:xfrm>
                <a:off x="1949924" y="4678155"/>
                <a:ext cx="966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25263" y="0"/>
                      <a:pt x="56842" y="0"/>
                    </a:cubicBezTo>
                    <a:cubicBezTo>
                      <a:pt x="94736" y="0"/>
                      <a:pt x="120000" y="26666"/>
                      <a:pt x="120000" y="60000"/>
                    </a:cubicBezTo>
                    <a:cubicBezTo>
                      <a:pt x="120000" y="60000"/>
                      <a:pt x="120000" y="60000"/>
                      <a:pt x="120000" y="60000"/>
                    </a:cubicBezTo>
                    <a:cubicBezTo>
                      <a:pt x="120000" y="93333"/>
                      <a:pt x="94736" y="120000"/>
                      <a:pt x="56842" y="120000"/>
                    </a:cubicBezTo>
                    <a:cubicBezTo>
                      <a:pt x="25263" y="120000"/>
                      <a:pt x="0" y="93333"/>
                      <a:pt x="0" y="60000"/>
                    </a:cubicBezTo>
                    <a:close/>
                    <a:moveTo>
                      <a:pt x="88421" y="60000"/>
                    </a:moveTo>
                    <a:cubicBezTo>
                      <a:pt x="88421" y="60000"/>
                      <a:pt x="88421" y="60000"/>
                      <a:pt x="88421" y="60000"/>
                    </a:cubicBezTo>
                    <a:cubicBezTo>
                      <a:pt x="88421" y="40000"/>
                      <a:pt x="75789" y="26666"/>
                      <a:pt x="56842" y="26666"/>
                    </a:cubicBezTo>
                    <a:cubicBezTo>
                      <a:pt x="37894" y="26666"/>
                      <a:pt x="31578" y="40000"/>
                      <a:pt x="31578" y="60000"/>
                    </a:cubicBezTo>
                    <a:cubicBezTo>
                      <a:pt x="31578" y="60000"/>
                      <a:pt x="31578" y="60000"/>
                      <a:pt x="31578" y="60000"/>
                    </a:cubicBezTo>
                    <a:cubicBezTo>
                      <a:pt x="31578" y="80000"/>
                      <a:pt x="44210" y="93333"/>
                      <a:pt x="56842" y="93333"/>
                    </a:cubicBezTo>
                    <a:cubicBezTo>
                      <a:pt x="75789" y="93333"/>
                      <a:pt x="88421" y="80000"/>
                      <a:pt x="88421" y="60000"/>
                    </a:cubicBez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Shape 1589"/>
              <p:cNvSpPr/>
              <p:nvPr/>
            </p:nvSpPr>
            <p:spPr>
              <a:xfrm>
                <a:off x="2061539" y="4678155"/>
                <a:ext cx="1308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3076" y="0"/>
                      <a:pt x="23076" y="0"/>
                      <a:pt x="23076" y="0"/>
                    </a:cubicBezTo>
                    <a:cubicBezTo>
                      <a:pt x="23076" y="20000"/>
                      <a:pt x="23076" y="20000"/>
                      <a:pt x="23076" y="20000"/>
                    </a:cubicBezTo>
                    <a:cubicBezTo>
                      <a:pt x="27692" y="6666"/>
                      <a:pt x="36923" y="0"/>
                      <a:pt x="46153" y="0"/>
                    </a:cubicBezTo>
                    <a:cubicBezTo>
                      <a:pt x="55384" y="0"/>
                      <a:pt x="64615" y="6666"/>
                      <a:pt x="69230" y="20000"/>
                    </a:cubicBezTo>
                    <a:cubicBezTo>
                      <a:pt x="73846" y="6666"/>
                      <a:pt x="83076" y="0"/>
                      <a:pt x="92307" y="0"/>
                    </a:cubicBezTo>
                    <a:cubicBezTo>
                      <a:pt x="110769" y="0"/>
                      <a:pt x="120000" y="13333"/>
                      <a:pt x="120000" y="4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6923" y="120000"/>
                      <a:pt x="96923" y="120000"/>
                      <a:pt x="96923" y="120000"/>
                    </a:cubicBezTo>
                    <a:cubicBezTo>
                      <a:pt x="96923" y="53333"/>
                      <a:pt x="96923" y="53333"/>
                      <a:pt x="96923" y="53333"/>
                    </a:cubicBezTo>
                    <a:cubicBezTo>
                      <a:pt x="96923" y="40000"/>
                      <a:pt x="92307" y="26666"/>
                      <a:pt x="87692" y="26666"/>
                    </a:cubicBezTo>
                    <a:cubicBezTo>
                      <a:pt x="78461" y="26666"/>
                      <a:pt x="73846" y="40000"/>
                      <a:pt x="73846" y="53333"/>
                    </a:cubicBezTo>
                    <a:cubicBezTo>
                      <a:pt x="73846" y="120000"/>
                      <a:pt x="73846" y="120000"/>
                      <a:pt x="73846" y="120000"/>
                    </a:cubicBezTo>
                    <a:cubicBezTo>
                      <a:pt x="50769" y="120000"/>
                      <a:pt x="50769" y="120000"/>
                      <a:pt x="50769" y="120000"/>
                    </a:cubicBezTo>
                    <a:cubicBezTo>
                      <a:pt x="50769" y="53333"/>
                      <a:pt x="50769" y="53333"/>
                      <a:pt x="50769" y="53333"/>
                    </a:cubicBezTo>
                    <a:cubicBezTo>
                      <a:pt x="50769" y="40000"/>
                      <a:pt x="46153" y="26666"/>
                      <a:pt x="36923" y="26666"/>
                    </a:cubicBezTo>
                    <a:cubicBezTo>
                      <a:pt x="27692" y="26666"/>
                      <a:pt x="23076" y="40000"/>
                      <a:pt x="23076" y="53333"/>
                    </a:cubicBezTo>
                    <a:cubicBezTo>
                      <a:pt x="23076" y="120000"/>
                      <a:pt x="23076" y="120000"/>
                      <a:pt x="23076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Shape 1590"/>
              <p:cNvSpPr/>
              <p:nvPr/>
            </p:nvSpPr>
            <p:spPr>
              <a:xfrm>
                <a:off x="2218231" y="4678155"/>
                <a:ext cx="92400" cy="118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6666" y="0"/>
                      <a:pt x="26666" y="0"/>
                      <a:pt x="26666" y="0"/>
                    </a:cubicBezTo>
                    <a:cubicBezTo>
                      <a:pt x="26666" y="15652"/>
                      <a:pt x="26666" y="15652"/>
                      <a:pt x="26666" y="15652"/>
                    </a:cubicBezTo>
                    <a:cubicBezTo>
                      <a:pt x="40000" y="5217"/>
                      <a:pt x="46666" y="0"/>
                      <a:pt x="66666" y="0"/>
                    </a:cubicBezTo>
                    <a:cubicBezTo>
                      <a:pt x="93333" y="0"/>
                      <a:pt x="120000" y="15652"/>
                      <a:pt x="120000" y="46956"/>
                    </a:cubicBezTo>
                    <a:cubicBezTo>
                      <a:pt x="120000" y="46956"/>
                      <a:pt x="120000" y="46956"/>
                      <a:pt x="120000" y="46956"/>
                    </a:cubicBezTo>
                    <a:cubicBezTo>
                      <a:pt x="120000" y="78260"/>
                      <a:pt x="93333" y="93913"/>
                      <a:pt x="66666" y="93913"/>
                    </a:cubicBezTo>
                    <a:cubicBezTo>
                      <a:pt x="46666" y="93913"/>
                      <a:pt x="40000" y="88695"/>
                      <a:pt x="26666" y="78260"/>
                    </a:cubicBezTo>
                    <a:cubicBezTo>
                      <a:pt x="26666" y="120000"/>
                      <a:pt x="26666" y="120000"/>
                      <a:pt x="26666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86666" y="46956"/>
                    </a:moveTo>
                    <a:cubicBezTo>
                      <a:pt x="86666" y="46956"/>
                      <a:pt x="86666" y="46956"/>
                      <a:pt x="86666" y="46956"/>
                    </a:cubicBezTo>
                    <a:cubicBezTo>
                      <a:pt x="86666" y="31304"/>
                      <a:pt x="73333" y="20869"/>
                      <a:pt x="53333" y="20869"/>
                    </a:cubicBezTo>
                    <a:cubicBezTo>
                      <a:pt x="40000" y="20869"/>
                      <a:pt x="26666" y="31304"/>
                      <a:pt x="26666" y="46956"/>
                    </a:cubicBezTo>
                    <a:cubicBezTo>
                      <a:pt x="26666" y="46956"/>
                      <a:pt x="26666" y="46956"/>
                      <a:pt x="26666" y="46956"/>
                    </a:cubicBezTo>
                    <a:cubicBezTo>
                      <a:pt x="26666" y="62608"/>
                      <a:pt x="40000" y="73043"/>
                      <a:pt x="53333" y="73043"/>
                    </a:cubicBezTo>
                    <a:cubicBezTo>
                      <a:pt x="73333" y="73043"/>
                      <a:pt x="86666" y="62608"/>
                      <a:pt x="86666" y="46956"/>
                    </a:cubicBez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Shape 1591"/>
              <p:cNvSpPr/>
              <p:nvPr/>
            </p:nvSpPr>
            <p:spPr>
              <a:xfrm>
                <a:off x="2325552" y="4648103"/>
                <a:ext cx="25800" cy="122400"/>
              </a:xfrm>
              <a:prstGeom prst="rect">
                <a:avLst/>
              </a:pr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Shape 1592"/>
              <p:cNvSpPr/>
              <p:nvPr/>
            </p:nvSpPr>
            <p:spPr>
              <a:xfrm>
                <a:off x="2374921" y="4648103"/>
                <a:ext cx="25800" cy="12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25263"/>
                    </a:lnTo>
                    <a:lnTo>
                      <a:pt x="0" y="25263"/>
                    </a:lnTo>
                    <a:lnTo>
                      <a:pt x="0" y="0"/>
                    </a:lnTo>
                    <a:close/>
                    <a:moveTo>
                      <a:pt x="0" y="29473"/>
                    </a:moveTo>
                    <a:lnTo>
                      <a:pt x="120000" y="29473"/>
                    </a:lnTo>
                    <a:lnTo>
                      <a:pt x="120000" y="119999"/>
                    </a:lnTo>
                    <a:lnTo>
                      <a:pt x="0" y="119999"/>
                    </a:lnTo>
                    <a:lnTo>
                      <a:pt x="0" y="29473"/>
                    </a:ln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hape 1593"/>
              <p:cNvSpPr/>
              <p:nvPr/>
            </p:nvSpPr>
            <p:spPr>
              <a:xfrm>
                <a:off x="2415703" y="4678155"/>
                <a:ext cx="816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6666"/>
                    </a:moveTo>
                    <a:cubicBezTo>
                      <a:pt x="0" y="86666"/>
                      <a:pt x="0" y="86666"/>
                      <a:pt x="0" y="86666"/>
                    </a:cubicBezTo>
                    <a:cubicBezTo>
                      <a:pt x="0" y="60000"/>
                      <a:pt x="22500" y="46666"/>
                      <a:pt x="52500" y="46666"/>
                    </a:cubicBezTo>
                    <a:cubicBezTo>
                      <a:pt x="67500" y="46666"/>
                      <a:pt x="75000" y="46666"/>
                      <a:pt x="90000" y="53333"/>
                    </a:cubicBezTo>
                    <a:cubicBezTo>
                      <a:pt x="90000" y="46666"/>
                      <a:pt x="90000" y="46666"/>
                      <a:pt x="90000" y="46666"/>
                    </a:cubicBezTo>
                    <a:cubicBezTo>
                      <a:pt x="90000" y="33333"/>
                      <a:pt x="75000" y="26666"/>
                      <a:pt x="60000" y="26666"/>
                    </a:cubicBezTo>
                    <a:cubicBezTo>
                      <a:pt x="45000" y="26666"/>
                      <a:pt x="37500" y="33333"/>
                      <a:pt x="22500" y="33333"/>
                    </a:cubicBezTo>
                    <a:cubicBezTo>
                      <a:pt x="15000" y="13333"/>
                      <a:pt x="15000" y="13333"/>
                      <a:pt x="15000" y="13333"/>
                    </a:cubicBezTo>
                    <a:cubicBezTo>
                      <a:pt x="30000" y="6666"/>
                      <a:pt x="45000" y="0"/>
                      <a:pt x="67500" y="0"/>
                    </a:cubicBezTo>
                    <a:cubicBezTo>
                      <a:pt x="82500" y="0"/>
                      <a:pt x="97500" y="6666"/>
                      <a:pt x="105000" y="13333"/>
                    </a:cubicBezTo>
                    <a:cubicBezTo>
                      <a:pt x="120000" y="20000"/>
                      <a:pt x="120000" y="33333"/>
                      <a:pt x="120000" y="53333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82500" y="120000"/>
                      <a:pt x="82500" y="120000"/>
                      <a:pt x="82500" y="120000"/>
                    </a:cubicBezTo>
                    <a:cubicBezTo>
                      <a:pt x="82500" y="106666"/>
                      <a:pt x="82500" y="106666"/>
                      <a:pt x="82500" y="106666"/>
                    </a:cubicBezTo>
                    <a:cubicBezTo>
                      <a:pt x="75000" y="113333"/>
                      <a:pt x="67500" y="120000"/>
                      <a:pt x="45000" y="120000"/>
                    </a:cubicBezTo>
                    <a:cubicBezTo>
                      <a:pt x="22500" y="120000"/>
                      <a:pt x="0" y="106666"/>
                      <a:pt x="0" y="86666"/>
                    </a:cubicBezTo>
                    <a:close/>
                    <a:moveTo>
                      <a:pt x="90000" y="73333"/>
                    </a:moveTo>
                    <a:cubicBezTo>
                      <a:pt x="90000" y="73333"/>
                      <a:pt x="90000" y="73333"/>
                      <a:pt x="90000" y="73333"/>
                    </a:cubicBezTo>
                    <a:cubicBezTo>
                      <a:pt x="82500" y="66666"/>
                      <a:pt x="75000" y="66666"/>
                      <a:pt x="60000" y="66666"/>
                    </a:cubicBezTo>
                    <a:cubicBezTo>
                      <a:pt x="45000" y="66666"/>
                      <a:pt x="37500" y="73333"/>
                      <a:pt x="37500" y="80000"/>
                    </a:cubicBezTo>
                    <a:cubicBezTo>
                      <a:pt x="37500" y="80000"/>
                      <a:pt x="37500" y="80000"/>
                      <a:pt x="37500" y="80000"/>
                    </a:cubicBezTo>
                    <a:cubicBezTo>
                      <a:pt x="37500" y="93333"/>
                      <a:pt x="45000" y="100000"/>
                      <a:pt x="60000" y="100000"/>
                    </a:cubicBezTo>
                    <a:cubicBezTo>
                      <a:pt x="75000" y="100000"/>
                      <a:pt x="90000" y="86666"/>
                      <a:pt x="90000" y="73333"/>
                    </a:cubicBez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Shape 1594"/>
              <p:cNvSpPr/>
              <p:nvPr/>
            </p:nvSpPr>
            <p:spPr>
              <a:xfrm>
                <a:off x="2516586" y="4678155"/>
                <a:ext cx="816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37500" y="0"/>
                      <a:pt x="37500" y="0"/>
                      <a:pt x="37500" y="0"/>
                    </a:cubicBezTo>
                    <a:cubicBezTo>
                      <a:pt x="37500" y="20000"/>
                      <a:pt x="37500" y="20000"/>
                      <a:pt x="37500" y="20000"/>
                    </a:cubicBezTo>
                    <a:cubicBezTo>
                      <a:pt x="45000" y="6666"/>
                      <a:pt x="60000" y="0"/>
                      <a:pt x="75000" y="0"/>
                    </a:cubicBezTo>
                    <a:cubicBezTo>
                      <a:pt x="105000" y="0"/>
                      <a:pt x="120000" y="20000"/>
                      <a:pt x="120000" y="4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82500" y="120000"/>
                      <a:pt x="82500" y="120000"/>
                      <a:pt x="82500" y="120000"/>
                    </a:cubicBezTo>
                    <a:cubicBezTo>
                      <a:pt x="82500" y="53333"/>
                      <a:pt x="82500" y="53333"/>
                      <a:pt x="82500" y="53333"/>
                    </a:cubicBezTo>
                    <a:cubicBezTo>
                      <a:pt x="82500" y="40000"/>
                      <a:pt x="75000" y="26666"/>
                      <a:pt x="60000" y="26666"/>
                    </a:cubicBezTo>
                    <a:cubicBezTo>
                      <a:pt x="45000" y="26666"/>
                      <a:pt x="37500" y="40000"/>
                      <a:pt x="37500" y="53333"/>
                    </a:cubicBezTo>
                    <a:cubicBezTo>
                      <a:pt x="37500" y="120000"/>
                      <a:pt x="37500" y="120000"/>
                      <a:pt x="375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Shape 1595"/>
              <p:cNvSpPr/>
              <p:nvPr/>
            </p:nvSpPr>
            <p:spPr>
              <a:xfrm>
                <a:off x="2613177" y="4678155"/>
                <a:ext cx="816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30000" y="0"/>
                      <a:pt x="67500" y="0"/>
                    </a:cubicBezTo>
                    <a:cubicBezTo>
                      <a:pt x="97500" y="0"/>
                      <a:pt x="112500" y="6666"/>
                      <a:pt x="120000" y="20000"/>
                    </a:cubicBezTo>
                    <a:cubicBezTo>
                      <a:pt x="97500" y="40000"/>
                      <a:pt x="97500" y="40000"/>
                      <a:pt x="97500" y="40000"/>
                    </a:cubicBezTo>
                    <a:cubicBezTo>
                      <a:pt x="90000" y="33333"/>
                      <a:pt x="82500" y="26666"/>
                      <a:pt x="67500" y="26666"/>
                    </a:cubicBezTo>
                    <a:cubicBezTo>
                      <a:pt x="52500" y="26666"/>
                      <a:pt x="37500" y="40000"/>
                      <a:pt x="37500" y="60000"/>
                    </a:cubicBezTo>
                    <a:cubicBezTo>
                      <a:pt x="37500" y="60000"/>
                      <a:pt x="37500" y="60000"/>
                      <a:pt x="37500" y="60000"/>
                    </a:cubicBezTo>
                    <a:cubicBezTo>
                      <a:pt x="37500" y="80000"/>
                      <a:pt x="52500" y="93333"/>
                      <a:pt x="75000" y="93333"/>
                    </a:cubicBezTo>
                    <a:cubicBezTo>
                      <a:pt x="82500" y="93333"/>
                      <a:pt x="90000" y="86666"/>
                      <a:pt x="105000" y="80000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12500" y="113333"/>
                      <a:pt x="97500" y="120000"/>
                      <a:pt x="67500" y="120000"/>
                    </a:cubicBezTo>
                    <a:cubicBezTo>
                      <a:pt x="30000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1596"/>
              <p:cNvSpPr/>
              <p:nvPr/>
            </p:nvSpPr>
            <p:spPr>
              <a:xfrm>
                <a:off x="2705474" y="4678155"/>
                <a:ext cx="858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28235" y="0"/>
                      <a:pt x="63529" y="0"/>
                    </a:cubicBezTo>
                    <a:cubicBezTo>
                      <a:pt x="98823" y="0"/>
                      <a:pt x="120000" y="33333"/>
                      <a:pt x="120000" y="60000"/>
                    </a:cubicBezTo>
                    <a:cubicBezTo>
                      <a:pt x="120000" y="66666"/>
                      <a:pt x="120000" y="66666"/>
                      <a:pt x="120000" y="73333"/>
                    </a:cubicBezTo>
                    <a:cubicBezTo>
                      <a:pt x="35294" y="73333"/>
                      <a:pt x="35294" y="73333"/>
                      <a:pt x="35294" y="73333"/>
                    </a:cubicBezTo>
                    <a:cubicBezTo>
                      <a:pt x="42352" y="86666"/>
                      <a:pt x="49411" y="93333"/>
                      <a:pt x="63529" y="93333"/>
                    </a:cubicBezTo>
                    <a:cubicBezTo>
                      <a:pt x="77647" y="93333"/>
                      <a:pt x="84705" y="93333"/>
                      <a:pt x="91764" y="80000"/>
                    </a:cubicBezTo>
                    <a:cubicBezTo>
                      <a:pt x="112941" y="100000"/>
                      <a:pt x="112941" y="100000"/>
                      <a:pt x="112941" y="100000"/>
                    </a:cubicBezTo>
                    <a:cubicBezTo>
                      <a:pt x="105882" y="113333"/>
                      <a:pt x="84705" y="120000"/>
                      <a:pt x="63529" y="120000"/>
                    </a:cubicBezTo>
                    <a:cubicBezTo>
                      <a:pt x="28235" y="120000"/>
                      <a:pt x="0" y="93333"/>
                      <a:pt x="0" y="60000"/>
                    </a:cubicBezTo>
                    <a:close/>
                    <a:moveTo>
                      <a:pt x="84705" y="53333"/>
                    </a:moveTo>
                    <a:cubicBezTo>
                      <a:pt x="84705" y="33333"/>
                      <a:pt x="77647" y="26666"/>
                      <a:pt x="63529" y="26666"/>
                    </a:cubicBezTo>
                    <a:cubicBezTo>
                      <a:pt x="49411" y="26666"/>
                      <a:pt x="35294" y="33333"/>
                      <a:pt x="35294" y="53333"/>
                    </a:cubicBezTo>
                    <a:lnTo>
                      <a:pt x="84705" y="53333"/>
                    </a:lnTo>
                    <a:close/>
                  </a:path>
                </a:pathLst>
              </a:custGeom>
              <a:solidFill>
                <a:srgbClr val="445464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" name="Shape 1597"/>
            <p:cNvGrpSpPr/>
            <p:nvPr/>
          </p:nvGrpSpPr>
          <p:grpSpPr>
            <a:xfrm>
              <a:off x="7057044" y="4457071"/>
              <a:ext cx="963905" cy="339283"/>
              <a:chOff x="6152673" y="4457071"/>
              <a:chExt cx="963905" cy="339283"/>
            </a:xfrm>
          </p:grpSpPr>
          <p:sp>
            <p:nvSpPr>
              <p:cNvPr id="198" name="Shape 1598"/>
              <p:cNvSpPr/>
              <p:nvPr/>
            </p:nvSpPr>
            <p:spPr>
              <a:xfrm>
                <a:off x="6152673" y="4457071"/>
                <a:ext cx="102900" cy="12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30000"/>
                      <a:pt x="30000" y="0"/>
                      <a:pt x="66000" y="0"/>
                    </a:cubicBezTo>
                    <a:cubicBezTo>
                      <a:pt x="96000" y="0"/>
                      <a:pt x="108000" y="10000"/>
                      <a:pt x="120000" y="20000"/>
                    </a:cubicBezTo>
                    <a:cubicBezTo>
                      <a:pt x="102000" y="35000"/>
                      <a:pt x="102000" y="35000"/>
                      <a:pt x="102000" y="35000"/>
                    </a:cubicBezTo>
                    <a:cubicBezTo>
                      <a:pt x="90000" y="30000"/>
                      <a:pt x="84000" y="25000"/>
                      <a:pt x="66000" y="25000"/>
                    </a:cubicBezTo>
                    <a:cubicBezTo>
                      <a:pt x="48000" y="25000"/>
                      <a:pt x="30000" y="40000"/>
                      <a:pt x="30000" y="60000"/>
                    </a:cubicBezTo>
                    <a:cubicBezTo>
                      <a:pt x="30000" y="60000"/>
                      <a:pt x="30000" y="60000"/>
                      <a:pt x="30000" y="60000"/>
                    </a:cubicBezTo>
                    <a:cubicBezTo>
                      <a:pt x="30000" y="80000"/>
                      <a:pt x="48000" y="95000"/>
                      <a:pt x="66000" y="95000"/>
                    </a:cubicBezTo>
                    <a:cubicBezTo>
                      <a:pt x="84000" y="95000"/>
                      <a:pt x="96000" y="90000"/>
                      <a:pt x="102000" y="80000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8000" y="110000"/>
                      <a:pt x="96000" y="120000"/>
                      <a:pt x="66000" y="120000"/>
                    </a:cubicBezTo>
                    <a:cubicBezTo>
                      <a:pt x="30000" y="120000"/>
                      <a:pt x="0" y="90000"/>
                      <a:pt x="0" y="60000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Shape 1599"/>
              <p:cNvSpPr/>
              <p:nvPr/>
            </p:nvSpPr>
            <p:spPr>
              <a:xfrm>
                <a:off x="6270728" y="4487121"/>
                <a:ext cx="90300" cy="9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26666" y="0"/>
                      <a:pt x="60000" y="0"/>
                    </a:cubicBezTo>
                    <a:cubicBezTo>
                      <a:pt x="93333" y="0"/>
                      <a:pt x="120000" y="26666"/>
                      <a:pt x="120000" y="60000"/>
                    </a:cubicBezTo>
                    <a:cubicBezTo>
                      <a:pt x="120000" y="60000"/>
                      <a:pt x="120000" y="60000"/>
                      <a:pt x="120000" y="60000"/>
                    </a:cubicBezTo>
                    <a:cubicBezTo>
                      <a:pt x="120000" y="93333"/>
                      <a:pt x="93333" y="120000"/>
                      <a:pt x="60000" y="120000"/>
                    </a:cubicBezTo>
                    <a:cubicBezTo>
                      <a:pt x="26666" y="120000"/>
                      <a:pt x="0" y="93333"/>
                      <a:pt x="0" y="60000"/>
                    </a:cubicBezTo>
                    <a:close/>
                    <a:moveTo>
                      <a:pt x="93333" y="60000"/>
                    </a:moveTo>
                    <a:cubicBezTo>
                      <a:pt x="93333" y="60000"/>
                      <a:pt x="93333" y="60000"/>
                      <a:pt x="93333" y="60000"/>
                    </a:cubicBezTo>
                    <a:cubicBezTo>
                      <a:pt x="93333" y="40000"/>
                      <a:pt x="80000" y="26666"/>
                      <a:pt x="60000" y="26666"/>
                    </a:cubicBezTo>
                    <a:cubicBezTo>
                      <a:pt x="40000" y="26666"/>
                      <a:pt x="33333" y="40000"/>
                      <a:pt x="33333" y="60000"/>
                    </a:cubicBezTo>
                    <a:cubicBezTo>
                      <a:pt x="33333" y="60000"/>
                      <a:pt x="33333" y="60000"/>
                      <a:pt x="33333" y="60000"/>
                    </a:cubicBezTo>
                    <a:cubicBezTo>
                      <a:pt x="33333" y="73333"/>
                      <a:pt x="40000" y="86666"/>
                      <a:pt x="60000" y="86666"/>
                    </a:cubicBezTo>
                    <a:cubicBezTo>
                      <a:pt x="80000" y="86666"/>
                      <a:pt x="93333" y="73333"/>
                      <a:pt x="93333" y="60000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Shape 1600"/>
              <p:cNvSpPr/>
              <p:nvPr/>
            </p:nvSpPr>
            <p:spPr>
              <a:xfrm>
                <a:off x="6382344" y="4487121"/>
                <a:ext cx="13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3076" y="0"/>
                      <a:pt x="23076" y="0"/>
                      <a:pt x="23076" y="0"/>
                    </a:cubicBezTo>
                    <a:cubicBezTo>
                      <a:pt x="23076" y="14117"/>
                      <a:pt x="23076" y="14117"/>
                      <a:pt x="23076" y="14117"/>
                    </a:cubicBezTo>
                    <a:cubicBezTo>
                      <a:pt x="27692" y="7058"/>
                      <a:pt x="32307" y="0"/>
                      <a:pt x="46153" y="0"/>
                    </a:cubicBezTo>
                    <a:cubicBezTo>
                      <a:pt x="55384" y="0"/>
                      <a:pt x="64615" y="7058"/>
                      <a:pt x="69230" y="14117"/>
                    </a:cubicBezTo>
                    <a:cubicBezTo>
                      <a:pt x="73846" y="7058"/>
                      <a:pt x="83076" y="0"/>
                      <a:pt x="92307" y="0"/>
                    </a:cubicBezTo>
                    <a:cubicBezTo>
                      <a:pt x="110769" y="0"/>
                      <a:pt x="120000" y="14117"/>
                      <a:pt x="120000" y="42352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6923" y="120000"/>
                      <a:pt x="96923" y="120000"/>
                      <a:pt x="96923" y="120000"/>
                    </a:cubicBezTo>
                    <a:cubicBezTo>
                      <a:pt x="96923" y="56470"/>
                      <a:pt x="96923" y="56470"/>
                      <a:pt x="96923" y="56470"/>
                    </a:cubicBezTo>
                    <a:cubicBezTo>
                      <a:pt x="96923" y="35294"/>
                      <a:pt x="92307" y="28235"/>
                      <a:pt x="83076" y="28235"/>
                    </a:cubicBezTo>
                    <a:cubicBezTo>
                      <a:pt x="73846" y="28235"/>
                      <a:pt x="69230" y="35294"/>
                      <a:pt x="69230" y="56470"/>
                    </a:cubicBezTo>
                    <a:cubicBezTo>
                      <a:pt x="69230" y="120000"/>
                      <a:pt x="69230" y="120000"/>
                      <a:pt x="69230" y="120000"/>
                    </a:cubicBezTo>
                    <a:cubicBezTo>
                      <a:pt x="46153" y="120000"/>
                      <a:pt x="46153" y="120000"/>
                      <a:pt x="46153" y="120000"/>
                    </a:cubicBezTo>
                    <a:cubicBezTo>
                      <a:pt x="46153" y="56470"/>
                      <a:pt x="46153" y="56470"/>
                      <a:pt x="46153" y="56470"/>
                    </a:cubicBezTo>
                    <a:cubicBezTo>
                      <a:pt x="46153" y="35294"/>
                      <a:pt x="41538" y="28235"/>
                      <a:pt x="36923" y="28235"/>
                    </a:cubicBezTo>
                    <a:cubicBezTo>
                      <a:pt x="27692" y="28235"/>
                      <a:pt x="23076" y="35294"/>
                      <a:pt x="23076" y="56470"/>
                    </a:cubicBezTo>
                    <a:cubicBezTo>
                      <a:pt x="23076" y="120000"/>
                      <a:pt x="23076" y="120000"/>
                      <a:pt x="23076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Shape 1601"/>
              <p:cNvSpPr/>
              <p:nvPr/>
            </p:nvSpPr>
            <p:spPr>
              <a:xfrm>
                <a:off x="6532596" y="4487121"/>
                <a:ext cx="924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33333" y="0"/>
                      <a:pt x="33333" y="0"/>
                      <a:pt x="33333" y="0"/>
                    </a:cubicBezTo>
                    <a:cubicBezTo>
                      <a:pt x="33333" y="10909"/>
                      <a:pt x="33333" y="10909"/>
                      <a:pt x="33333" y="10909"/>
                    </a:cubicBezTo>
                    <a:cubicBezTo>
                      <a:pt x="40000" y="5454"/>
                      <a:pt x="53333" y="0"/>
                      <a:pt x="66666" y="0"/>
                    </a:cubicBezTo>
                    <a:cubicBezTo>
                      <a:pt x="93333" y="0"/>
                      <a:pt x="120000" y="16363"/>
                      <a:pt x="120000" y="49090"/>
                    </a:cubicBezTo>
                    <a:cubicBezTo>
                      <a:pt x="120000" y="49090"/>
                      <a:pt x="120000" y="49090"/>
                      <a:pt x="120000" y="49090"/>
                    </a:cubicBezTo>
                    <a:cubicBezTo>
                      <a:pt x="120000" y="76363"/>
                      <a:pt x="100000" y="92727"/>
                      <a:pt x="66666" y="92727"/>
                    </a:cubicBezTo>
                    <a:cubicBezTo>
                      <a:pt x="53333" y="92727"/>
                      <a:pt x="40000" y="87272"/>
                      <a:pt x="33333" y="81818"/>
                    </a:cubicBezTo>
                    <a:cubicBezTo>
                      <a:pt x="33333" y="120000"/>
                      <a:pt x="33333" y="120000"/>
                      <a:pt x="33333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86666" y="49090"/>
                    </a:moveTo>
                    <a:cubicBezTo>
                      <a:pt x="86666" y="49090"/>
                      <a:pt x="86666" y="49090"/>
                      <a:pt x="86666" y="49090"/>
                    </a:cubicBezTo>
                    <a:cubicBezTo>
                      <a:pt x="86666" y="32727"/>
                      <a:pt x="73333" y="21818"/>
                      <a:pt x="60000" y="21818"/>
                    </a:cubicBezTo>
                    <a:cubicBezTo>
                      <a:pt x="46666" y="21818"/>
                      <a:pt x="33333" y="32727"/>
                      <a:pt x="33333" y="49090"/>
                    </a:cubicBezTo>
                    <a:cubicBezTo>
                      <a:pt x="33333" y="49090"/>
                      <a:pt x="33333" y="49090"/>
                      <a:pt x="33333" y="49090"/>
                    </a:cubicBezTo>
                    <a:cubicBezTo>
                      <a:pt x="33333" y="60000"/>
                      <a:pt x="46666" y="70909"/>
                      <a:pt x="60000" y="70909"/>
                    </a:cubicBezTo>
                    <a:cubicBezTo>
                      <a:pt x="73333" y="70909"/>
                      <a:pt x="86666" y="60000"/>
                      <a:pt x="86666" y="49090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Shape 1602"/>
              <p:cNvSpPr/>
              <p:nvPr/>
            </p:nvSpPr>
            <p:spPr>
              <a:xfrm>
                <a:off x="6644211" y="4457071"/>
                <a:ext cx="25800" cy="115800"/>
              </a:xfrm>
              <a:prstGeom prst="rect">
                <a:avLst/>
              </a:pr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Shape 1603"/>
              <p:cNvSpPr/>
              <p:nvPr/>
            </p:nvSpPr>
            <p:spPr>
              <a:xfrm>
                <a:off x="6695727" y="4457071"/>
                <a:ext cx="258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20000"/>
                    </a:lnTo>
                    <a:lnTo>
                      <a:pt x="0" y="20000"/>
                    </a:lnTo>
                    <a:lnTo>
                      <a:pt x="0" y="0"/>
                    </a:lnTo>
                    <a:close/>
                    <a:moveTo>
                      <a:pt x="0" y="31111"/>
                    </a:moveTo>
                    <a:lnTo>
                      <a:pt x="120000" y="31111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31111"/>
                    </a:ln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Shape 1604"/>
              <p:cNvSpPr/>
              <p:nvPr/>
            </p:nvSpPr>
            <p:spPr>
              <a:xfrm>
                <a:off x="6736509" y="4487121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2500" y="49411"/>
                      <a:pt x="52500" y="49411"/>
                    </a:cubicBezTo>
                    <a:cubicBezTo>
                      <a:pt x="67500" y="49411"/>
                      <a:pt x="75000" y="49411"/>
                      <a:pt x="82500" y="49411"/>
                    </a:cubicBezTo>
                    <a:cubicBezTo>
                      <a:pt x="82500" y="49411"/>
                      <a:pt x="82500" y="49411"/>
                      <a:pt x="82500" y="49411"/>
                    </a:cubicBezTo>
                    <a:cubicBezTo>
                      <a:pt x="82500" y="35294"/>
                      <a:pt x="75000" y="28235"/>
                      <a:pt x="60000" y="28235"/>
                    </a:cubicBezTo>
                    <a:cubicBezTo>
                      <a:pt x="45000" y="28235"/>
                      <a:pt x="30000" y="28235"/>
                      <a:pt x="22500" y="35294"/>
                    </a:cubicBezTo>
                    <a:cubicBezTo>
                      <a:pt x="15000" y="7058"/>
                      <a:pt x="15000" y="7058"/>
                      <a:pt x="15000" y="7058"/>
                    </a:cubicBezTo>
                    <a:cubicBezTo>
                      <a:pt x="22500" y="0"/>
                      <a:pt x="37500" y="0"/>
                      <a:pt x="60000" y="0"/>
                    </a:cubicBezTo>
                    <a:cubicBezTo>
                      <a:pt x="82500" y="0"/>
                      <a:pt x="97500" y="7058"/>
                      <a:pt x="105000" y="14117"/>
                    </a:cubicBezTo>
                    <a:cubicBezTo>
                      <a:pt x="112500" y="21176"/>
                      <a:pt x="120000" y="35294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82500" y="120000"/>
                      <a:pt x="82500" y="120000"/>
                      <a:pt x="82500" y="120000"/>
                    </a:cubicBezTo>
                    <a:cubicBezTo>
                      <a:pt x="82500" y="105882"/>
                      <a:pt x="82500" y="105882"/>
                      <a:pt x="82500" y="105882"/>
                    </a:cubicBezTo>
                    <a:cubicBezTo>
                      <a:pt x="75000" y="120000"/>
                      <a:pt x="60000" y="120000"/>
                      <a:pt x="45000" y="120000"/>
                    </a:cubicBezTo>
                    <a:cubicBezTo>
                      <a:pt x="22500" y="120000"/>
                      <a:pt x="0" y="112941"/>
                      <a:pt x="0" y="84705"/>
                    </a:cubicBezTo>
                    <a:close/>
                    <a:moveTo>
                      <a:pt x="82500" y="77647"/>
                    </a:moveTo>
                    <a:cubicBezTo>
                      <a:pt x="82500" y="70588"/>
                      <a:pt x="82500" y="70588"/>
                      <a:pt x="82500" y="70588"/>
                    </a:cubicBezTo>
                    <a:cubicBezTo>
                      <a:pt x="75000" y="70588"/>
                      <a:pt x="67500" y="70588"/>
                      <a:pt x="60000" y="70588"/>
                    </a:cubicBezTo>
                    <a:cubicBezTo>
                      <a:pt x="45000" y="70588"/>
                      <a:pt x="37500" y="70588"/>
                      <a:pt x="37500" y="84705"/>
                    </a:cubicBezTo>
                    <a:cubicBezTo>
                      <a:pt x="37500" y="84705"/>
                      <a:pt x="37500" y="84705"/>
                      <a:pt x="37500" y="84705"/>
                    </a:cubicBezTo>
                    <a:cubicBezTo>
                      <a:pt x="37500" y="91764"/>
                      <a:pt x="45000" y="98823"/>
                      <a:pt x="52500" y="98823"/>
                    </a:cubicBezTo>
                    <a:cubicBezTo>
                      <a:pt x="75000" y="98823"/>
                      <a:pt x="82500" y="91764"/>
                      <a:pt x="82500" y="77647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Shape 1605"/>
              <p:cNvSpPr/>
              <p:nvPr/>
            </p:nvSpPr>
            <p:spPr>
              <a:xfrm>
                <a:off x="6837392" y="4487121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37500" y="0"/>
                      <a:pt x="37500" y="0"/>
                      <a:pt x="37500" y="0"/>
                    </a:cubicBezTo>
                    <a:cubicBezTo>
                      <a:pt x="37500" y="14117"/>
                      <a:pt x="37500" y="14117"/>
                      <a:pt x="37500" y="14117"/>
                    </a:cubicBezTo>
                    <a:cubicBezTo>
                      <a:pt x="45000" y="7058"/>
                      <a:pt x="60000" y="0"/>
                      <a:pt x="75000" y="0"/>
                    </a:cubicBezTo>
                    <a:cubicBezTo>
                      <a:pt x="105000" y="0"/>
                      <a:pt x="120000" y="14117"/>
                      <a:pt x="120000" y="42352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82500" y="120000"/>
                      <a:pt x="82500" y="120000"/>
                      <a:pt x="82500" y="120000"/>
                    </a:cubicBezTo>
                    <a:cubicBezTo>
                      <a:pt x="82500" y="56470"/>
                      <a:pt x="82500" y="56470"/>
                      <a:pt x="82500" y="56470"/>
                    </a:cubicBezTo>
                    <a:cubicBezTo>
                      <a:pt x="82500" y="35294"/>
                      <a:pt x="75000" y="28235"/>
                      <a:pt x="60000" y="28235"/>
                    </a:cubicBezTo>
                    <a:cubicBezTo>
                      <a:pt x="45000" y="28235"/>
                      <a:pt x="37500" y="35294"/>
                      <a:pt x="37500" y="56470"/>
                    </a:cubicBezTo>
                    <a:cubicBezTo>
                      <a:pt x="37500" y="120000"/>
                      <a:pt x="37500" y="120000"/>
                      <a:pt x="375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Shape 1606"/>
              <p:cNvSpPr/>
              <p:nvPr/>
            </p:nvSpPr>
            <p:spPr>
              <a:xfrm>
                <a:off x="6933982" y="4487121"/>
                <a:ext cx="81600" cy="9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30000" y="0"/>
                      <a:pt x="67500" y="0"/>
                    </a:cubicBezTo>
                    <a:cubicBezTo>
                      <a:pt x="90000" y="0"/>
                      <a:pt x="105000" y="6666"/>
                      <a:pt x="120000" y="20000"/>
                    </a:cubicBezTo>
                    <a:cubicBezTo>
                      <a:pt x="97500" y="40000"/>
                      <a:pt x="97500" y="40000"/>
                      <a:pt x="97500" y="40000"/>
                    </a:cubicBezTo>
                    <a:cubicBezTo>
                      <a:pt x="90000" y="33333"/>
                      <a:pt x="82500" y="26666"/>
                      <a:pt x="67500" y="26666"/>
                    </a:cubicBezTo>
                    <a:cubicBezTo>
                      <a:pt x="52500" y="26666"/>
                      <a:pt x="37500" y="40000"/>
                      <a:pt x="37500" y="60000"/>
                    </a:cubicBezTo>
                    <a:cubicBezTo>
                      <a:pt x="37500" y="60000"/>
                      <a:pt x="37500" y="60000"/>
                      <a:pt x="37500" y="60000"/>
                    </a:cubicBezTo>
                    <a:cubicBezTo>
                      <a:pt x="37500" y="73333"/>
                      <a:pt x="52500" y="86666"/>
                      <a:pt x="67500" y="86666"/>
                    </a:cubicBezTo>
                    <a:cubicBezTo>
                      <a:pt x="82500" y="86666"/>
                      <a:pt x="90000" y="86666"/>
                      <a:pt x="97500" y="80000"/>
                    </a:cubicBezTo>
                    <a:cubicBezTo>
                      <a:pt x="120000" y="93333"/>
                      <a:pt x="120000" y="93333"/>
                      <a:pt x="120000" y="93333"/>
                    </a:cubicBezTo>
                    <a:cubicBezTo>
                      <a:pt x="105000" y="106666"/>
                      <a:pt x="97500" y="120000"/>
                      <a:pt x="67500" y="120000"/>
                    </a:cubicBezTo>
                    <a:cubicBezTo>
                      <a:pt x="30000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1607"/>
              <p:cNvSpPr/>
              <p:nvPr/>
            </p:nvSpPr>
            <p:spPr>
              <a:xfrm>
                <a:off x="7026279" y="4487121"/>
                <a:ext cx="85800" cy="9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21176" y="0"/>
                      <a:pt x="56470" y="0"/>
                    </a:cubicBezTo>
                    <a:cubicBezTo>
                      <a:pt x="98823" y="0"/>
                      <a:pt x="120000" y="26666"/>
                      <a:pt x="120000" y="60000"/>
                    </a:cubicBezTo>
                    <a:cubicBezTo>
                      <a:pt x="120000" y="60000"/>
                      <a:pt x="120000" y="66666"/>
                      <a:pt x="120000" y="66666"/>
                    </a:cubicBezTo>
                    <a:cubicBezTo>
                      <a:pt x="35294" y="66666"/>
                      <a:pt x="35294" y="66666"/>
                      <a:pt x="35294" y="66666"/>
                    </a:cubicBezTo>
                    <a:cubicBezTo>
                      <a:pt x="35294" y="80000"/>
                      <a:pt x="49411" y="93333"/>
                      <a:pt x="63529" y="93333"/>
                    </a:cubicBezTo>
                    <a:cubicBezTo>
                      <a:pt x="77647" y="93333"/>
                      <a:pt x="84705" y="86666"/>
                      <a:pt x="91764" y="80000"/>
                    </a:cubicBezTo>
                    <a:cubicBezTo>
                      <a:pt x="112941" y="93333"/>
                      <a:pt x="112941" y="93333"/>
                      <a:pt x="112941" y="93333"/>
                    </a:cubicBezTo>
                    <a:cubicBezTo>
                      <a:pt x="98823" y="106666"/>
                      <a:pt x="84705" y="120000"/>
                      <a:pt x="63529" y="120000"/>
                    </a:cubicBezTo>
                    <a:cubicBezTo>
                      <a:pt x="28235" y="120000"/>
                      <a:pt x="0" y="93333"/>
                      <a:pt x="0" y="60000"/>
                    </a:cubicBezTo>
                    <a:close/>
                    <a:moveTo>
                      <a:pt x="84705" y="46666"/>
                    </a:moveTo>
                    <a:cubicBezTo>
                      <a:pt x="84705" y="33333"/>
                      <a:pt x="77647" y="26666"/>
                      <a:pt x="56470" y="26666"/>
                    </a:cubicBezTo>
                    <a:cubicBezTo>
                      <a:pt x="42352" y="26666"/>
                      <a:pt x="35294" y="33333"/>
                      <a:pt x="35294" y="46666"/>
                    </a:cubicBezTo>
                    <a:lnTo>
                      <a:pt x="84705" y="46666"/>
                    </a:ln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Shape 1608"/>
              <p:cNvSpPr/>
              <p:nvPr/>
            </p:nvSpPr>
            <p:spPr>
              <a:xfrm>
                <a:off x="6238532" y="4678155"/>
                <a:ext cx="816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6666"/>
                    </a:moveTo>
                    <a:cubicBezTo>
                      <a:pt x="0" y="86666"/>
                      <a:pt x="0" y="86666"/>
                      <a:pt x="0" y="86666"/>
                    </a:cubicBezTo>
                    <a:cubicBezTo>
                      <a:pt x="0" y="60000"/>
                      <a:pt x="22500" y="46666"/>
                      <a:pt x="52500" y="46666"/>
                    </a:cubicBezTo>
                    <a:cubicBezTo>
                      <a:pt x="67500" y="46666"/>
                      <a:pt x="75000" y="46666"/>
                      <a:pt x="82500" y="53333"/>
                    </a:cubicBezTo>
                    <a:cubicBezTo>
                      <a:pt x="82500" y="46666"/>
                      <a:pt x="82500" y="46666"/>
                      <a:pt x="82500" y="46666"/>
                    </a:cubicBezTo>
                    <a:cubicBezTo>
                      <a:pt x="82500" y="33333"/>
                      <a:pt x="75000" y="26666"/>
                      <a:pt x="52500" y="26666"/>
                    </a:cubicBezTo>
                    <a:cubicBezTo>
                      <a:pt x="45000" y="26666"/>
                      <a:pt x="30000" y="33333"/>
                      <a:pt x="22500" y="33333"/>
                    </a:cubicBezTo>
                    <a:cubicBezTo>
                      <a:pt x="15000" y="13333"/>
                      <a:pt x="15000" y="13333"/>
                      <a:pt x="15000" y="13333"/>
                    </a:cubicBezTo>
                    <a:cubicBezTo>
                      <a:pt x="22500" y="6666"/>
                      <a:pt x="37500" y="0"/>
                      <a:pt x="60000" y="0"/>
                    </a:cubicBezTo>
                    <a:cubicBezTo>
                      <a:pt x="82500" y="0"/>
                      <a:pt x="97500" y="6666"/>
                      <a:pt x="105000" y="13333"/>
                    </a:cubicBezTo>
                    <a:cubicBezTo>
                      <a:pt x="112500" y="20000"/>
                      <a:pt x="120000" y="33333"/>
                      <a:pt x="120000" y="53333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82500" y="120000"/>
                      <a:pt x="82500" y="120000"/>
                      <a:pt x="82500" y="120000"/>
                    </a:cubicBezTo>
                    <a:cubicBezTo>
                      <a:pt x="82500" y="106666"/>
                      <a:pt x="82500" y="106666"/>
                      <a:pt x="82500" y="106666"/>
                    </a:cubicBezTo>
                    <a:cubicBezTo>
                      <a:pt x="75000" y="113333"/>
                      <a:pt x="60000" y="120000"/>
                      <a:pt x="45000" y="120000"/>
                    </a:cubicBezTo>
                    <a:cubicBezTo>
                      <a:pt x="22500" y="120000"/>
                      <a:pt x="0" y="106666"/>
                      <a:pt x="0" y="86666"/>
                    </a:cubicBezTo>
                    <a:close/>
                    <a:moveTo>
                      <a:pt x="82500" y="73333"/>
                    </a:moveTo>
                    <a:cubicBezTo>
                      <a:pt x="82500" y="73333"/>
                      <a:pt x="82500" y="73333"/>
                      <a:pt x="82500" y="73333"/>
                    </a:cubicBezTo>
                    <a:cubicBezTo>
                      <a:pt x="75000" y="66666"/>
                      <a:pt x="67500" y="66666"/>
                      <a:pt x="60000" y="66666"/>
                    </a:cubicBezTo>
                    <a:cubicBezTo>
                      <a:pt x="45000" y="66666"/>
                      <a:pt x="37500" y="73333"/>
                      <a:pt x="37500" y="80000"/>
                    </a:cubicBezTo>
                    <a:cubicBezTo>
                      <a:pt x="37500" y="80000"/>
                      <a:pt x="37500" y="80000"/>
                      <a:pt x="37500" y="80000"/>
                    </a:cubicBezTo>
                    <a:cubicBezTo>
                      <a:pt x="37500" y="93333"/>
                      <a:pt x="45000" y="100000"/>
                      <a:pt x="52500" y="100000"/>
                    </a:cubicBezTo>
                    <a:cubicBezTo>
                      <a:pt x="75000" y="100000"/>
                      <a:pt x="82500" y="86666"/>
                      <a:pt x="82500" y="73333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Shape 1609"/>
              <p:cNvSpPr/>
              <p:nvPr/>
            </p:nvSpPr>
            <p:spPr>
              <a:xfrm>
                <a:off x="6335123" y="4658837"/>
                <a:ext cx="5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1818" y="92727"/>
                    </a:moveTo>
                    <a:cubicBezTo>
                      <a:pt x="21818" y="49090"/>
                      <a:pt x="21818" y="49090"/>
                      <a:pt x="21818" y="49090"/>
                    </a:cubicBezTo>
                    <a:cubicBezTo>
                      <a:pt x="0" y="49090"/>
                      <a:pt x="0" y="49090"/>
                      <a:pt x="0" y="49090"/>
                    </a:cubicBezTo>
                    <a:cubicBezTo>
                      <a:pt x="0" y="21818"/>
                      <a:pt x="0" y="21818"/>
                      <a:pt x="0" y="21818"/>
                    </a:cubicBezTo>
                    <a:cubicBezTo>
                      <a:pt x="21818" y="21818"/>
                      <a:pt x="21818" y="21818"/>
                      <a:pt x="21818" y="21818"/>
                    </a:cubicBezTo>
                    <a:cubicBezTo>
                      <a:pt x="21818" y="0"/>
                      <a:pt x="21818" y="0"/>
                      <a:pt x="21818" y="0"/>
                    </a:cubicBezTo>
                    <a:cubicBezTo>
                      <a:pt x="76363" y="0"/>
                      <a:pt x="76363" y="0"/>
                      <a:pt x="76363" y="0"/>
                    </a:cubicBezTo>
                    <a:cubicBezTo>
                      <a:pt x="76363" y="21818"/>
                      <a:pt x="76363" y="21818"/>
                      <a:pt x="76363" y="21818"/>
                    </a:cubicBezTo>
                    <a:cubicBezTo>
                      <a:pt x="120000" y="21818"/>
                      <a:pt x="120000" y="21818"/>
                      <a:pt x="120000" y="21818"/>
                    </a:cubicBezTo>
                    <a:cubicBezTo>
                      <a:pt x="120000" y="49090"/>
                      <a:pt x="120000" y="49090"/>
                      <a:pt x="120000" y="49090"/>
                    </a:cubicBezTo>
                    <a:cubicBezTo>
                      <a:pt x="76363" y="49090"/>
                      <a:pt x="76363" y="49090"/>
                      <a:pt x="76363" y="49090"/>
                    </a:cubicBezTo>
                    <a:cubicBezTo>
                      <a:pt x="76363" y="87272"/>
                      <a:pt x="76363" y="87272"/>
                      <a:pt x="76363" y="87272"/>
                    </a:cubicBezTo>
                    <a:cubicBezTo>
                      <a:pt x="76363" y="92727"/>
                      <a:pt x="76363" y="98181"/>
                      <a:pt x="87272" y="98181"/>
                    </a:cubicBezTo>
                    <a:cubicBezTo>
                      <a:pt x="98181" y="98181"/>
                      <a:pt x="109090" y="92727"/>
                      <a:pt x="109090" y="92727"/>
                    </a:cubicBezTo>
                    <a:cubicBezTo>
                      <a:pt x="109090" y="114545"/>
                      <a:pt x="109090" y="114545"/>
                      <a:pt x="109090" y="114545"/>
                    </a:cubicBezTo>
                    <a:cubicBezTo>
                      <a:pt x="98181" y="114545"/>
                      <a:pt x="87272" y="120000"/>
                      <a:pt x="76363" y="120000"/>
                    </a:cubicBezTo>
                    <a:cubicBezTo>
                      <a:pt x="43636" y="120000"/>
                      <a:pt x="21818" y="114545"/>
                      <a:pt x="21818" y="92727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Shape 1610"/>
              <p:cNvSpPr/>
              <p:nvPr/>
            </p:nvSpPr>
            <p:spPr>
              <a:xfrm>
                <a:off x="6446737" y="4654544"/>
                <a:ext cx="1182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30545" y="0"/>
                    </a:lnTo>
                    <a:lnTo>
                      <a:pt x="63272" y="82222"/>
                    </a:lnTo>
                    <a:lnTo>
                      <a:pt x="87272" y="0"/>
                    </a:lnTo>
                    <a:lnTo>
                      <a:pt x="120000" y="0"/>
                    </a:lnTo>
                    <a:lnTo>
                      <a:pt x="72000" y="120000"/>
                    </a:lnTo>
                    <a:lnTo>
                      <a:pt x="4800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Shape 1611"/>
              <p:cNvSpPr/>
              <p:nvPr/>
            </p:nvSpPr>
            <p:spPr>
              <a:xfrm>
                <a:off x="6564792" y="4678155"/>
                <a:ext cx="858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21176" y="0"/>
                      <a:pt x="56470" y="0"/>
                    </a:cubicBezTo>
                    <a:cubicBezTo>
                      <a:pt x="98823" y="0"/>
                      <a:pt x="120000" y="33333"/>
                      <a:pt x="120000" y="60000"/>
                    </a:cubicBezTo>
                    <a:cubicBezTo>
                      <a:pt x="120000" y="66666"/>
                      <a:pt x="112941" y="66666"/>
                      <a:pt x="112941" y="73333"/>
                    </a:cubicBezTo>
                    <a:cubicBezTo>
                      <a:pt x="35294" y="73333"/>
                      <a:pt x="35294" y="73333"/>
                      <a:pt x="35294" y="73333"/>
                    </a:cubicBezTo>
                    <a:cubicBezTo>
                      <a:pt x="35294" y="86666"/>
                      <a:pt x="49411" y="93333"/>
                      <a:pt x="63529" y="93333"/>
                    </a:cubicBezTo>
                    <a:cubicBezTo>
                      <a:pt x="70588" y="93333"/>
                      <a:pt x="84705" y="93333"/>
                      <a:pt x="91764" y="80000"/>
                    </a:cubicBezTo>
                    <a:cubicBezTo>
                      <a:pt x="112941" y="100000"/>
                      <a:pt x="112941" y="100000"/>
                      <a:pt x="112941" y="100000"/>
                    </a:cubicBezTo>
                    <a:cubicBezTo>
                      <a:pt x="98823" y="113333"/>
                      <a:pt x="84705" y="120000"/>
                      <a:pt x="63529" y="120000"/>
                    </a:cubicBezTo>
                    <a:cubicBezTo>
                      <a:pt x="21176" y="120000"/>
                      <a:pt x="0" y="93333"/>
                      <a:pt x="0" y="60000"/>
                    </a:cubicBezTo>
                    <a:close/>
                    <a:moveTo>
                      <a:pt x="84705" y="53333"/>
                    </a:moveTo>
                    <a:cubicBezTo>
                      <a:pt x="77647" y="33333"/>
                      <a:pt x="70588" y="26666"/>
                      <a:pt x="56470" y="26666"/>
                    </a:cubicBezTo>
                    <a:cubicBezTo>
                      <a:pt x="42352" y="26666"/>
                      <a:pt x="35294" y="33333"/>
                      <a:pt x="28235" y="53333"/>
                    </a:cubicBezTo>
                    <a:lnTo>
                      <a:pt x="84705" y="53333"/>
                    </a:ln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Shape 1612"/>
              <p:cNvSpPr/>
              <p:nvPr/>
            </p:nvSpPr>
            <p:spPr>
              <a:xfrm>
                <a:off x="6665675" y="4648103"/>
                <a:ext cx="25800" cy="122400"/>
              </a:xfrm>
              <a:prstGeom prst="rect">
                <a:avLst/>
              </a:pr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Shape 1613"/>
              <p:cNvSpPr/>
              <p:nvPr/>
            </p:nvSpPr>
            <p:spPr>
              <a:xfrm>
                <a:off x="6710750" y="4678155"/>
                <a:ext cx="966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25263" y="0"/>
                      <a:pt x="56842" y="0"/>
                    </a:cubicBezTo>
                    <a:cubicBezTo>
                      <a:pt x="94736" y="0"/>
                      <a:pt x="120000" y="26666"/>
                      <a:pt x="120000" y="60000"/>
                    </a:cubicBezTo>
                    <a:cubicBezTo>
                      <a:pt x="120000" y="60000"/>
                      <a:pt x="120000" y="60000"/>
                      <a:pt x="120000" y="60000"/>
                    </a:cubicBezTo>
                    <a:cubicBezTo>
                      <a:pt x="120000" y="93333"/>
                      <a:pt x="94736" y="120000"/>
                      <a:pt x="56842" y="120000"/>
                    </a:cubicBezTo>
                    <a:cubicBezTo>
                      <a:pt x="25263" y="120000"/>
                      <a:pt x="0" y="93333"/>
                      <a:pt x="0" y="60000"/>
                    </a:cubicBezTo>
                    <a:close/>
                    <a:moveTo>
                      <a:pt x="88421" y="60000"/>
                    </a:moveTo>
                    <a:cubicBezTo>
                      <a:pt x="88421" y="60000"/>
                      <a:pt x="88421" y="60000"/>
                      <a:pt x="88421" y="60000"/>
                    </a:cubicBezTo>
                    <a:cubicBezTo>
                      <a:pt x="88421" y="40000"/>
                      <a:pt x="75789" y="26666"/>
                      <a:pt x="56842" y="26666"/>
                    </a:cubicBezTo>
                    <a:cubicBezTo>
                      <a:pt x="37894" y="26666"/>
                      <a:pt x="31578" y="40000"/>
                      <a:pt x="31578" y="60000"/>
                    </a:cubicBezTo>
                    <a:cubicBezTo>
                      <a:pt x="31578" y="60000"/>
                      <a:pt x="31578" y="60000"/>
                      <a:pt x="31578" y="60000"/>
                    </a:cubicBezTo>
                    <a:cubicBezTo>
                      <a:pt x="31578" y="80000"/>
                      <a:pt x="44210" y="93333"/>
                      <a:pt x="56842" y="93333"/>
                    </a:cubicBezTo>
                    <a:cubicBezTo>
                      <a:pt x="75789" y="93333"/>
                      <a:pt x="88421" y="80000"/>
                      <a:pt x="88421" y="60000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Shape 1614"/>
              <p:cNvSpPr/>
              <p:nvPr/>
            </p:nvSpPr>
            <p:spPr>
              <a:xfrm>
                <a:off x="6818074" y="4678155"/>
                <a:ext cx="81600" cy="9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30000" y="0"/>
                      <a:pt x="67500" y="0"/>
                    </a:cubicBezTo>
                    <a:cubicBezTo>
                      <a:pt x="90000" y="0"/>
                      <a:pt x="105000" y="6666"/>
                      <a:pt x="120000" y="20000"/>
                    </a:cubicBezTo>
                    <a:cubicBezTo>
                      <a:pt x="97500" y="40000"/>
                      <a:pt x="97500" y="40000"/>
                      <a:pt x="97500" y="40000"/>
                    </a:cubicBezTo>
                    <a:cubicBezTo>
                      <a:pt x="90000" y="33333"/>
                      <a:pt x="82500" y="26666"/>
                      <a:pt x="67500" y="26666"/>
                    </a:cubicBezTo>
                    <a:cubicBezTo>
                      <a:pt x="52500" y="26666"/>
                      <a:pt x="37500" y="40000"/>
                      <a:pt x="37500" y="60000"/>
                    </a:cubicBezTo>
                    <a:cubicBezTo>
                      <a:pt x="37500" y="60000"/>
                      <a:pt x="37500" y="60000"/>
                      <a:pt x="37500" y="60000"/>
                    </a:cubicBezTo>
                    <a:cubicBezTo>
                      <a:pt x="37500" y="80000"/>
                      <a:pt x="52500" y="93333"/>
                      <a:pt x="67500" y="93333"/>
                    </a:cubicBezTo>
                    <a:cubicBezTo>
                      <a:pt x="82500" y="93333"/>
                      <a:pt x="90000" y="86666"/>
                      <a:pt x="97500" y="80000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5000" y="113333"/>
                      <a:pt x="97500" y="120000"/>
                      <a:pt x="67500" y="120000"/>
                    </a:cubicBezTo>
                    <a:cubicBezTo>
                      <a:pt x="30000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Shape 1615"/>
              <p:cNvSpPr/>
              <p:nvPr/>
            </p:nvSpPr>
            <p:spPr>
              <a:xfrm>
                <a:off x="6914664" y="4648103"/>
                <a:ext cx="30000" cy="122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19999" y="0"/>
                    </a:lnTo>
                    <a:lnTo>
                      <a:pt x="119999" y="25263"/>
                    </a:lnTo>
                    <a:lnTo>
                      <a:pt x="0" y="25263"/>
                    </a:lnTo>
                    <a:lnTo>
                      <a:pt x="0" y="0"/>
                    </a:lnTo>
                    <a:close/>
                    <a:moveTo>
                      <a:pt x="17142" y="29473"/>
                    </a:moveTo>
                    <a:lnTo>
                      <a:pt x="94285" y="29473"/>
                    </a:lnTo>
                    <a:lnTo>
                      <a:pt x="94285" y="119999"/>
                    </a:lnTo>
                    <a:lnTo>
                      <a:pt x="17142" y="119999"/>
                    </a:lnTo>
                    <a:lnTo>
                      <a:pt x="17142" y="29473"/>
                    </a:ln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Shape 1616"/>
              <p:cNvSpPr/>
              <p:nvPr/>
            </p:nvSpPr>
            <p:spPr>
              <a:xfrm>
                <a:off x="6959739" y="4658837"/>
                <a:ext cx="5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1818" y="92727"/>
                    </a:moveTo>
                    <a:cubicBezTo>
                      <a:pt x="21818" y="49090"/>
                      <a:pt x="21818" y="49090"/>
                      <a:pt x="21818" y="49090"/>
                    </a:cubicBezTo>
                    <a:cubicBezTo>
                      <a:pt x="0" y="49090"/>
                      <a:pt x="0" y="49090"/>
                      <a:pt x="0" y="49090"/>
                    </a:cubicBezTo>
                    <a:cubicBezTo>
                      <a:pt x="0" y="21818"/>
                      <a:pt x="0" y="21818"/>
                      <a:pt x="0" y="21818"/>
                    </a:cubicBezTo>
                    <a:cubicBezTo>
                      <a:pt x="21818" y="21818"/>
                      <a:pt x="21818" y="21818"/>
                      <a:pt x="21818" y="21818"/>
                    </a:cubicBezTo>
                    <a:cubicBezTo>
                      <a:pt x="21818" y="0"/>
                      <a:pt x="21818" y="0"/>
                      <a:pt x="21818" y="0"/>
                    </a:cubicBezTo>
                    <a:cubicBezTo>
                      <a:pt x="76363" y="0"/>
                      <a:pt x="76363" y="0"/>
                      <a:pt x="76363" y="0"/>
                    </a:cubicBezTo>
                    <a:cubicBezTo>
                      <a:pt x="76363" y="21818"/>
                      <a:pt x="76363" y="21818"/>
                      <a:pt x="76363" y="21818"/>
                    </a:cubicBezTo>
                    <a:cubicBezTo>
                      <a:pt x="120000" y="21818"/>
                      <a:pt x="120000" y="21818"/>
                      <a:pt x="120000" y="21818"/>
                    </a:cubicBezTo>
                    <a:cubicBezTo>
                      <a:pt x="120000" y="49090"/>
                      <a:pt x="120000" y="49090"/>
                      <a:pt x="120000" y="49090"/>
                    </a:cubicBezTo>
                    <a:cubicBezTo>
                      <a:pt x="76363" y="49090"/>
                      <a:pt x="76363" y="49090"/>
                      <a:pt x="76363" y="49090"/>
                    </a:cubicBezTo>
                    <a:cubicBezTo>
                      <a:pt x="76363" y="87272"/>
                      <a:pt x="76363" y="87272"/>
                      <a:pt x="76363" y="87272"/>
                    </a:cubicBezTo>
                    <a:cubicBezTo>
                      <a:pt x="76363" y="92727"/>
                      <a:pt x="76363" y="98181"/>
                      <a:pt x="87272" y="98181"/>
                    </a:cubicBezTo>
                    <a:cubicBezTo>
                      <a:pt x="98181" y="98181"/>
                      <a:pt x="109090" y="92727"/>
                      <a:pt x="120000" y="92727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9090" y="114545"/>
                      <a:pt x="87272" y="120000"/>
                      <a:pt x="76363" y="120000"/>
                    </a:cubicBezTo>
                    <a:cubicBezTo>
                      <a:pt x="43636" y="120000"/>
                      <a:pt x="21818" y="114545"/>
                      <a:pt x="21818" y="92727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Shape 1617"/>
              <p:cNvSpPr/>
              <p:nvPr/>
            </p:nvSpPr>
            <p:spPr>
              <a:xfrm>
                <a:off x="7026279" y="4678155"/>
                <a:ext cx="90300" cy="118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666" y="114782"/>
                    </a:moveTo>
                    <a:cubicBezTo>
                      <a:pt x="20000" y="93913"/>
                      <a:pt x="20000" y="93913"/>
                      <a:pt x="20000" y="93913"/>
                    </a:cubicBezTo>
                    <a:cubicBezTo>
                      <a:pt x="20000" y="93913"/>
                      <a:pt x="26666" y="99130"/>
                      <a:pt x="33333" y="99130"/>
                    </a:cubicBezTo>
                    <a:cubicBezTo>
                      <a:pt x="40000" y="99130"/>
                      <a:pt x="40000" y="93913"/>
                      <a:pt x="40000" y="939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333" y="0"/>
                      <a:pt x="33333" y="0"/>
                      <a:pt x="33333" y="0"/>
                    </a:cubicBezTo>
                    <a:cubicBezTo>
                      <a:pt x="60000" y="62608"/>
                      <a:pt x="60000" y="62608"/>
                      <a:pt x="60000" y="62608"/>
                    </a:cubicBezTo>
                    <a:cubicBezTo>
                      <a:pt x="86666" y="0"/>
                      <a:pt x="86666" y="0"/>
                      <a:pt x="86666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73333" y="93913"/>
                      <a:pt x="73333" y="93913"/>
                      <a:pt x="73333" y="93913"/>
                    </a:cubicBezTo>
                    <a:cubicBezTo>
                      <a:pt x="66666" y="109565"/>
                      <a:pt x="53333" y="120000"/>
                      <a:pt x="33333" y="120000"/>
                    </a:cubicBezTo>
                    <a:cubicBezTo>
                      <a:pt x="26666" y="120000"/>
                      <a:pt x="13333" y="114782"/>
                      <a:pt x="6666" y="114782"/>
                    </a:cubicBezTo>
                    <a:close/>
                  </a:path>
                </a:pathLst>
              </a:custGeom>
              <a:solidFill>
                <a:srgbClr val="F08921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Shape 1618"/>
            <p:cNvSpPr/>
            <p:nvPr/>
          </p:nvSpPr>
          <p:spPr>
            <a:xfrm>
              <a:off x="5279080" y="4607323"/>
              <a:ext cx="1395899" cy="62100"/>
            </a:xfrm>
            <a:prstGeom prst="rect">
              <a:avLst/>
            </a:prstGeom>
            <a:solidFill>
              <a:srgbClr val="F0892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1619"/>
            <p:cNvSpPr/>
            <p:nvPr/>
          </p:nvSpPr>
          <p:spPr>
            <a:xfrm>
              <a:off x="5985969" y="4607323"/>
              <a:ext cx="689100" cy="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1620"/>
            <p:cNvSpPr/>
            <p:nvPr/>
          </p:nvSpPr>
          <p:spPr>
            <a:xfrm>
              <a:off x="6651368" y="4547221"/>
              <a:ext cx="156600" cy="18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119999" y="60705"/>
                  </a:lnTo>
                  <a:lnTo>
                    <a:pt x="0" y="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892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1621"/>
            <p:cNvSpPr/>
            <p:nvPr/>
          </p:nvSpPr>
          <p:spPr>
            <a:xfrm>
              <a:off x="2409263" y="4607323"/>
              <a:ext cx="1225800" cy="62100"/>
            </a:xfrm>
            <a:prstGeom prst="rect">
              <a:avLst/>
            </a:pr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1622"/>
            <p:cNvSpPr/>
            <p:nvPr/>
          </p:nvSpPr>
          <p:spPr>
            <a:xfrm>
              <a:off x="2409263" y="4607323"/>
              <a:ext cx="689100" cy="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1623"/>
            <p:cNvSpPr/>
            <p:nvPr/>
          </p:nvSpPr>
          <p:spPr>
            <a:xfrm>
              <a:off x="2278331" y="4547221"/>
              <a:ext cx="156600" cy="18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lnTo>
                    <a:pt x="0" y="60705"/>
                  </a:lnTo>
                  <a:lnTo>
                    <a:pt x="119999" y="120000"/>
                  </a:lnTo>
                  <a:lnTo>
                    <a:pt x="119999" y="0"/>
                  </a:ln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" name="Shape 1624"/>
            <p:cNvGrpSpPr/>
            <p:nvPr/>
          </p:nvGrpSpPr>
          <p:grpSpPr>
            <a:xfrm>
              <a:off x="7016266" y="1252419"/>
              <a:ext cx="1000373" cy="334830"/>
              <a:chOff x="6041058" y="1252419"/>
              <a:chExt cx="1000373" cy="334830"/>
            </a:xfrm>
          </p:grpSpPr>
          <p:sp>
            <p:nvSpPr>
              <p:cNvPr id="179" name="Shape 1625"/>
              <p:cNvSpPr/>
              <p:nvPr/>
            </p:nvSpPr>
            <p:spPr>
              <a:xfrm>
                <a:off x="6309366" y="1252419"/>
                <a:ext cx="879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56470" y="0"/>
                      <a:pt x="56470" y="0"/>
                      <a:pt x="56470" y="0"/>
                    </a:cubicBezTo>
                    <a:cubicBezTo>
                      <a:pt x="91764" y="0"/>
                      <a:pt x="120000" y="16363"/>
                      <a:pt x="120000" y="38181"/>
                    </a:cubicBezTo>
                    <a:cubicBezTo>
                      <a:pt x="120000" y="38181"/>
                      <a:pt x="120000" y="38181"/>
                      <a:pt x="120000" y="38181"/>
                    </a:cubicBezTo>
                    <a:cubicBezTo>
                      <a:pt x="120000" y="65454"/>
                      <a:pt x="84705" y="76363"/>
                      <a:pt x="56470" y="76363"/>
                    </a:cubicBezTo>
                    <a:cubicBezTo>
                      <a:pt x="14117" y="76363"/>
                      <a:pt x="14117" y="76363"/>
                      <a:pt x="14117" y="76363"/>
                    </a:cubicBezTo>
                    <a:cubicBezTo>
                      <a:pt x="14117" y="120000"/>
                      <a:pt x="14117" y="120000"/>
                      <a:pt x="14117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56470" y="65454"/>
                    </a:moveTo>
                    <a:cubicBezTo>
                      <a:pt x="84705" y="65454"/>
                      <a:pt x="98823" y="54545"/>
                      <a:pt x="98823" y="38181"/>
                    </a:cubicBezTo>
                    <a:cubicBezTo>
                      <a:pt x="98823" y="38181"/>
                      <a:pt x="98823" y="38181"/>
                      <a:pt x="98823" y="38181"/>
                    </a:cubicBezTo>
                    <a:cubicBezTo>
                      <a:pt x="98823" y="21818"/>
                      <a:pt x="84705" y="10909"/>
                      <a:pt x="56470" y="10909"/>
                    </a:cubicBezTo>
                    <a:cubicBezTo>
                      <a:pt x="14117" y="10909"/>
                      <a:pt x="14117" y="10909"/>
                      <a:pt x="14117" y="10909"/>
                    </a:cubicBezTo>
                    <a:cubicBezTo>
                      <a:pt x="14117" y="65454"/>
                      <a:pt x="14117" y="65454"/>
                      <a:pt x="14117" y="65454"/>
                    </a:cubicBezTo>
                    <a:lnTo>
                      <a:pt x="56470" y="654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Shape 1626"/>
              <p:cNvSpPr/>
              <p:nvPr/>
            </p:nvSpPr>
            <p:spPr>
              <a:xfrm>
                <a:off x="6416687" y="1278176"/>
                <a:ext cx="45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058"/>
                    </a:moveTo>
                    <a:cubicBezTo>
                      <a:pt x="26666" y="7058"/>
                      <a:pt x="26666" y="7058"/>
                      <a:pt x="26666" y="7058"/>
                    </a:cubicBezTo>
                    <a:cubicBezTo>
                      <a:pt x="26666" y="35294"/>
                      <a:pt x="26666" y="35294"/>
                      <a:pt x="26666" y="35294"/>
                    </a:cubicBezTo>
                    <a:cubicBezTo>
                      <a:pt x="40000" y="14117"/>
                      <a:pt x="80000" y="0"/>
                      <a:pt x="120000" y="7058"/>
                    </a:cubicBezTo>
                    <a:cubicBezTo>
                      <a:pt x="120000" y="21176"/>
                      <a:pt x="120000" y="21176"/>
                      <a:pt x="120000" y="21176"/>
                    </a:cubicBezTo>
                    <a:cubicBezTo>
                      <a:pt x="120000" y="21176"/>
                      <a:pt x="120000" y="21176"/>
                      <a:pt x="120000" y="21176"/>
                    </a:cubicBezTo>
                    <a:cubicBezTo>
                      <a:pt x="66666" y="21176"/>
                      <a:pt x="26666" y="42352"/>
                      <a:pt x="26666" y="77647"/>
                    </a:cubicBezTo>
                    <a:cubicBezTo>
                      <a:pt x="26666" y="120000"/>
                      <a:pt x="26666" y="120000"/>
                      <a:pt x="26666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70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Shape 1627"/>
              <p:cNvSpPr/>
              <p:nvPr/>
            </p:nvSpPr>
            <p:spPr>
              <a:xfrm>
                <a:off x="6472496" y="1278176"/>
                <a:ext cx="85800" cy="9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28235" y="0"/>
                      <a:pt x="63529" y="0"/>
                    </a:cubicBezTo>
                    <a:cubicBezTo>
                      <a:pt x="98823" y="0"/>
                      <a:pt x="120000" y="26666"/>
                      <a:pt x="120000" y="60000"/>
                    </a:cubicBezTo>
                    <a:cubicBezTo>
                      <a:pt x="120000" y="60000"/>
                      <a:pt x="120000" y="60000"/>
                      <a:pt x="120000" y="60000"/>
                    </a:cubicBezTo>
                    <a:cubicBezTo>
                      <a:pt x="120000" y="93333"/>
                      <a:pt x="98823" y="120000"/>
                      <a:pt x="63529" y="120000"/>
                    </a:cubicBezTo>
                    <a:cubicBezTo>
                      <a:pt x="28235" y="120000"/>
                      <a:pt x="0" y="93333"/>
                      <a:pt x="0" y="60000"/>
                    </a:cubicBezTo>
                    <a:close/>
                    <a:moveTo>
                      <a:pt x="105882" y="60000"/>
                    </a:moveTo>
                    <a:cubicBezTo>
                      <a:pt x="105882" y="60000"/>
                      <a:pt x="105882" y="60000"/>
                      <a:pt x="105882" y="60000"/>
                    </a:cubicBezTo>
                    <a:cubicBezTo>
                      <a:pt x="105882" y="40000"/>
                      <a:pt x="84705" y="20000"/>
                      <a:pt x="63529" y="20000"/>
                    </a:cubicBezTo>
                    <a:cubicBezTo>
                      <a:pt x="35294" y="20000"/>
                      <a:pt x="14117" y="40000"/>
                      <a:pt x="14117" y="60000"/>
                    </a:cubicBezTo>
                    <a:cubicBezTo>
                      <a:pt x="14117" y="60000"/>
                      <a:pt x="14117" y="60000"/>
                      <a:pt x="14117" y="60000"/>
                    </a:cubicBezTo>
                    <a:cubicBezTo>
                      <a:pt x="14117" y="86666"/>
                      <a:pt x="35294" y="106666"/>
                      <a:pt x="63529" y="106666"/>
                    </a:cubicBezTo>
                    <a:cubicBezTo>
                      <a:pt x="84705" y="106666"/>
                      <a:pt x="105882" y="86666"/>
                      <a:pt x="105882" y="6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Shape 1628"/>
              <p:cNvSpPr/>
              <p:nvPr/>
            </p:nvSpPr>
            <p:spPr>
              <a:xfrm>
                <a:off x="6573378" y="1282470"/>
                <a:ext cx="774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4000" y="42352"/>
                      <a:pt x="56000" y="42352"/>
                    </a:cubicBezTo>
                    <a:cubicBezTo>
                      <a:pt x="80000" y="42352"/>
                      <a:pt x="88000" y="42352"/>
                      <a:pt x="104000" y="49411"/>
                    </a:cubicBezTo>
                    <a:cubicBezTo>
                      <a:pt x="104000" y="42352"/>
                      <a:pt x="104000" y="42352"/>
                      <a:pt x="104000" y="42352"/>
                    </a:cubicBezTo>
                    <a:cubicBezTo>
                      <a:pt x="104000" y="21176"/>
                      <a:pt x="88000" y="14117"/>
                      <a:pt x="64000" y="14117"/>
                    </a:cubicBezTo>
                    <a:cubicBezTo>
                      <a:pt x="48000" y="14117"/>
                      <a:pt x="32000" y="14117"/>
                      <a:pt x="24000" y="21176"/>
                    </a:cubicBezTo>
                    <a:cubicBezTo>
                      <a:pt x="16000" y="7058"/>
                      <a:pt x="16000" y="7058"/>
                      <a:pt x="16000" y="7058"/>
                    </a:cubicBezTo>
                    <a:cubicBezTo>
                      <a:pt x="32000" y="0"/>
                      <a:pt x="40000" y="0"/>
                      <a:pt x="64000" y="0"/>
                    </a:cubicBezTo>
                    <a:cubicBezTo>
                      <a:pt x="80000" y="0"/>
                      <a:pt x="96000" y="0"/>
                      <a:pt x="104000" y="7058"/>
                    </a:cubicBezTo>
                    <a:cubicBezTo>
                      <a:pt x="112000" y="21176"/>
                      <a:pt x="120000" y="28235"/>
                      <a:pt x="120000" y="42352"/>
                    </a:cubicBezTo>
                    <a:cubicBezTo>
                      <a:pt x="120000" y="112941"/>
                      <a:pt x="120000" y="112941"/>
                      <a:pt x="120000" y="112941"/>
                    </a:cubicBezTo>
                    <a:cubicBezTo>
                      <a:pt x="104000" y="112941"/>
                      <a:pt x="104000" y="112941"/>
                      <a:pt x="104000" y="112941"/>
                    </a:cubicBezTo>
                    <a:cubicBezTo>
                      <a:pt x="104000" y="98823"/>
                      <a:pt x="104000" y="98823"/>
                      <a:pt x="104000" y="98823"/>
                    </a:cubicBezTo>
                    <a:cubicBezTo>
                      <a:pt x="88000" y="105882"/>
                      <a:pt x="72000" y="120000"/>
                      <a:pt x="56000" y="120000"/>
                    </a:cubicBezTo>
                    <a:cubicBezTo>
                      <a:pt x="24000" y="120000"/>
                      <a:pt x="0" y="105882"/>
                      <a:pt x="0" y="84705"/>
                    </a:cubicBezTo>
                    <a:close/>
                    <a:moveTo>
                      <a:pt x="104000" y="70588"/>
                    </a:moveTo>
                    <a:cubicBezTo>
                      <a:pt x="104000" y="63529"/>
                      <a:pt x="104000" y="63529"/>
                      <a:pt x="104000" y="63529"/>
                    </a:cubicBezTo>
                    <a:cubicBezTo>
                      <a:pt x="88000" y="56470"/>
                      <a:pt x="80000" y="56470"/>
                      <a:pt x="64000" y="56470"/>
                    </a:cubicBezTo>
                    <a:cubicBezTo>
                      <a:pt x="40000" y="56470"/>
                      <a:pt x="24000" y="63529"/>
                      <a:pt x="24000" y="77647"/>
                    </a:cubicBezTo>
                    <a:cubicBezTo>
                      <a:pt x="24000" y="77647"/>
                      <a:pt x="24000" y="77647"/>
                      <a:pt x="24000" y="77647"/>
                    </a:cubicBezTo>
                    <a:cubicBezTo>
                      <a:pt x="24000" y="98823"/>
                      <a:pt x="40000" y="105882"/>
                      <a:pt x="56000" y="105882"/>
                    </a:cubicBezTo>
                    <a:cubicBezTo>
                      <a:pt x="80000" y="105882"/>
                      <a:pt x="104000" y="91764"/>
                      <a:pt x="104000" y="705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Shape 1629"/>
              <p:cNvSpPr/>
              <p:nvPr/>
            </p:nvSpPr>
            <p:spPr>
              <a:xfrm>
                <a:off x="6669968" y="1278176"/>
                <a:ext cx="77400" cy="9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32000" y="0"/>
                      <a:pt x="72000" y="0"/>
                    </a:cubicBezTo>
                    <a:cubicBezTo>
                      <a:pt x="96000" y="0"/>
                      <a:pt x="112000" y="13333"/>
                      <a:pt x="120000" y="20000"/>
                    </a:cubicBezTo>
                    <a:cubicBezTo>
                      <a:pt x="112000" y="33333"/>
                      <a:pt x="112000" y="33333"/>
                      <a:pt x="112000" y="33333"/>
                    </a:cubicBezTo>
                    <a:cubicBezTo>
                      <a:pt x="96000" y="26666"/>
                      <a:pt x="88000" y="20000"/>
                      <a:pt x="72000" y="20000"/>
                    </a:cubicBezTo>
                    <a:cubicBezTo>
                      <a:pt x="40000" y="20000"/>
                      <a:pt x="24000" y="40000"/>
                      <a:pt x="24000" y="60000"/>
                    </a:cubicBezTo>
                    <a:cubicBezTo>
                      <a:pt x="24000" y="60000"/>
                      <a:pt x="24000" y="60000"/>
                      <a:pt x="24000" y="60000"/>
                    </a:cubicBezTo>
                    <a:cubicBezTo>
                      <a:pt x="24000" y="86666"/>
                      <a:pt x="40000" y="106666"/>
                      <a:pt x="72000" y="106666"/>
                    </a:cubicBezTo>
                    <a:cubicBezTo>
                      <a:pt x="88000" y="106666"/>
                      <a:pt x="104000" y="93333"/>
                      <a:pt x="112000" y="86666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12000" y="106666"/>
                      <a:pt x="96000" y="120000"/>
                      <a:pt x="72000" y="120000"/>
                    </a:cubicBezTo>
                    <a:cubicBezTo>
                      <a:pt x="32000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Shape 1630"/>
              <p:cNvSpPr/>
              <p:nvPr/>
            </p:nvSpPr>
            <p:spPr>
              <a:xfrm>
                <a:off x="6762265" y="1256712"/>
                <a:ext cx="495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000" y="92727"/>
                    </a:moveTo>
                    <a:cubicBezTo>
                      <a:pt x="24000" y="38181"/>
                      <a:pt x="24000" y="38181"/>
                      <a:pt x="24000" y="38181"/>
                    </a:cubicBezTo>
                    <a:cubicBezTo>
                      <a:pt x="0" y="38181"/>
                      <a:pt x="0" y="38181"/>
                      <a:pt x="0" y="38181"/>
                    </a:cubicBezTo>
                    <a:cubicBezTo>
                      <a:pt x="0" y="27272"/>
                      <a:pt x="0" y="27272"/>
                      <a:pt x="0" y="27272"/>
                    </a:cubicBezTo>
                    <a:cubicBezTo>
                      <a:pt x="24000" y="27272"/>
                      <a:pt x="24000" y="27272"/>
                      <a:pt x="24000" y="27272"/>
                    </a:cubicBezTo>
                    <a:cubicBezTo>
                      <a:pt x="24000" y="0"/>
                      <a:pt x="24000" y="0"/>
                      <a:pt x="24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60000" y="27272"/>
                      <a:pt x="60000" y="27272"/>
                      <a:pt x="60000" y="27272"/>
                    </a:cubicBezTo>
                    <a:cubicBezTo>
                      <a:pt x="120000" y="27272"/>
                      <a:pt x="120000" y="27272"/>
                      <a:pt x="120000" y="27272"/>
                    </a:cubicBezTo>
                    <a:cubicBezTo>
                      <a:pt x="120000" y="38181"/>
                      <a:pt x="120000" y="38181"/>
                      <a:pt x="120000" y="38181"/>
                    </a:cubicBezTo>
                    <a:cubicBezTo>
                      <a:pt x="60000" y="38181"/>
                      <a:pt x="60000" y="38181"/>
                      <a:pt x="60000" y="38181"/>
                    </a:cubicBezTo>
                    <a:cubicBezTo>
                      <a:pt x="60000" y="92727"/>
                      <a:pt x="60000" y="92727"/>
                      <a:pt x="60000" y="92727"/>
                    </a:cubicBezTo>
                    <a:cubicBezTo>
                      <a:pt x="60000" y="103636"/>
                      <a:pt x="72000" y="103636"/>
                      <a:pt x="96000" y="103636"/>
                    </a:cubicBezTo>
                    <a:cubicBezTo>
                      <a:pt x="96000" y="103636"/>
                      <a:pt x="108000" y="103636"/>
                      <a:pt x="120000" y="103636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8000" y="114545"/>
                      <a:pt x="96000" y="120000"/>
                      <a:pt x="84000" y="120000"/>
                    </a:cubicBezTo>
                    <a:cubicBezTo>
                      <a:pt x="48000" y="120000"/>
                      <a:pt x="24000" y="109090"/>
                      <a:pt x="24000" y="92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Shape 1631"/>
              <p:cNvSpPr/>
              <p:nvPr/>
            </p:nvSpPr>
            <p:spPr>
              <a:xfrm>
                <a:off x="6833099" y="1252419"/>
                <a:ext cx="150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19999" y="0"/>
                    </a:lnTo>
                    <a:lnTo>
                      <a:pt x="119999" y="11538"/>
                    </a:lnTo>
                    <a:lnTo>
                      <a:pt x="0" y="11538"/>
                    </a:lnTo>
                    <a:lnTo>
                      <a:pt x="0" y="0"/>
                    </a:lnTo>
                    <a:close/>
                    <a:moveTo>
                      <a:pt x="34285" y="32307"/>
                    </a:moveTo>
                    <a:lnTo>
                      <a:pt x="119999" y="32307"/>
                    </a:lnTo>
                    <a:lnTo>
                      <a:pt x="119999" y="120000"/>
                    </a:lnTo>
                    <a:lnTo>
                      <a:pt x="34285" y="120000"/>
                    </a:lnTo>
                    <a:lnTo>
                      <a:pt x="34285" y="32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Shape 1632"/>
              <p:cNvSpPr/>
              <p:nvPr/>
            </p:nvSpPr>
            <p:spPr>
              <a:xfrm>
                <a:off x="6867442" y="1282470"/>
                <a:ext cx="87900" cy="8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20487" y="0"/>
                    </a:lnTo>
                    <a:lnTo>
                      <a:pt x="55609" y="104210"/>
                    </a:lnTo>
                    <a:lnTo>
                      <a:pt x="96585" y="0"/>
                    </a:lnTo>
                    <a:lnTo>
                      <a:pt x="120000" y="0"/>
                    </a:lnTo>
                    <a:lnTo>
                      <a:pt x="70243" y="120000"/>
                    </a:lnTo>
                    <a:lnTo>
                      <a:pt x="49756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Shape 1633"/>
              <p:cNvSpPr/>
              <p:nvPr/>
            </p:nvSpPr>
            <p:spPr>
              <a:xfrm>
                <a:off x="6964032" y="1278176"/>
                <a:ext cx="77400" cy="9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000" y="106666"/>
                    </a:moveTo>
                    <a:cubicBezTo>
                      <a:pt x="80000" y="106666"/>
                      <a:pt x="96000" y="100000"/>
                      <a:pt x="104000" y="86666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4000" y="113333"/>
                      <a:pt x="88000" y="120000"/>
                      <a:pt x="64000" y="120000"/>
                    </a:cubicBezTo>
                    <a:cubicBezTo>
                      <a:pt x="24000" y="120000"/>
                      <a:pt x="0" y="93333"/>
                      <a:pt x="0" y="60000"/>
                    </a:cubicBezTo>
                    <a:cubicBezTo>
                      <a:pt x="0" y="26666"/>
                      <a:pt x="24000" y="0"/>
                      <a:pt x="64000" y="0"/>
                    </a:cubicBezTo>
                    <a:cubicBezTo>
                      <a:pt x="96000" y="0"/>
                      <a:pt x="120000" y="26666"/>
                      <a:pt x="120000" y="60000"/>
                    </a:cubicBezTo>
                    <a:cubicBezTo>
                      <a:pt x="120000" y="60000"/>
                      <a:pt x="120000" y="66666"/>
                      <a:pt x="120000" y="66666"/>
                    </a:cubicBezTo>
                    <a:cubicBezTo>
                      <a:pt x="16000" y="66666"/>
                      <a:pt x="16000" y="66666"/>
                      <a:pt x="16000" y="66666"/>
                    </a:cubicBezTo>
                    <a:cubicBezTo>
                      <a:pt x="16000" y="93333"/>
                      <a:pt x="40000" y="106666"/>
                      <a:pt x="64000" y="106666"/>
                    </a:cubicBezTo>
                    <a:close/>
                    <a:moveTo>
                      <a:pt x="104000" y="53333"/>
                    </a:moveTo>
                    <a:cubicBezTo>
                      <a:pt x="96000" y="33333"/>
                      <a:pt x="88000" y="20000"/>
                      <a:pt x="56000" y="20000"/>
                    </a:cubicBezTo>
                    <a:cubicBezTo>
                      <a:pt x="40000" y="20000"/>
                      <a:pt x="16000" y="33333"/>
                      <a:pt x="16000" y="53333"/>
                    </a:cubicBezTo>
                    <a:lnTo>
                      <a:pt x="104000" y="533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Shape 1634"/>
              <p:cNvSpPr/>
              <p:nvPr/>
            </p:nvSpPr>
            <p:spPr>
              <a:xfrm>
                <a:off x="6041058" y="1475650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05882"/>
                    </a:moveTo>
                    <a:cubicBezTo>
                      <a:pt x="75000" y="105882"/>
                      <a:pt x="90000" y="98823"/>
                      <a:pt x="97500" y="91764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97500" y="112941"/>
                      <a:pt x="82500" y="120000"/>
                      <a:pt x="60000" y="120000"/>
                    </a:cubicBezTo>
                    <a:cubicBezTo>
                      <a:pt x="30000" y="120000"/>
                      <a:pt x="0" y="98823"/>
                      <a:pt x="0" y="63529"/>
                    </a:cubicBezTo>
                    <a:cubicBezTo>
                      <a:pt x="0" y="28235"/>
                      <a:pt x="22500" y="0"/>
                      <a:pt x="60000" y="0"/>
                    </a:cubicBezTo>
                    <a:cubicBezTo>
                      <a:pt x="975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15000" y="70588"/>
                      <a:pt x="15000" y="70588"/>
                      <a:pt x="15000" y="70588"/>
                    </a:cubicBezTo>
                    <a:cubicBezTo>
                      <a:pt x="22500" y="91764"/>
                      <a:pt x="37500" y="105882"/>
                      <a:pt x="60000" y="105882"/>
                    </a:cubicBezTo>
                    <a:close/>
                    <a:moveTo>
                      <a:pt x="97500" y="56470"/>
                    </a:moveTo>
                    <a:cubicBezTo>
                      <a:pt x="97500" y="35294"/>
                      <a:pt x="82500" y="14117"/>
                      <a:pt x="60000" y="14117"/>
                    </a:cubicBezTo>
                    <a:cubicBezTo>
                      <a:pt x="37500" y="14117"/>
                      <a:pt x="22500" y="28235"/>
                      <a:pt x="15000" y="56470"/>
                    </a:cubicBezTo>
                    <a:lnTo>
                      <a:pt x="975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Shape 1635"/>
              <p:cNvSpPr/>
              <p:nvPr/>
            </p:nvSpPr>
            <p:spPr>
              <a:xfrm>
                <a:off x="6144087" y="1475650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7142" y="0"/>
                      <a:pt x="17142" y="0"/>
                      <a:pt x="17142" y="0"/>
                    </a:cubicBezTo>
                    <a:cubicBezTo>
                      <a:pt x="17142" y="21176"/>
                      <a:pt x="17142" y="21176"/>
                      <a:pt x="17142" y="21176"/>
                    </a:cubicBezTo>
                    <a:cubicBezTo>
                      <a:pt x="25714" y="7058"/>
                      <a:pt x="42857" y="0"/>
                      <a:pt x="68571" y="0"/>
                    </a:cubicBezTo>
                    <a:cubicBezTo>
                      <a:pt x="102857" y="0"/>
                      <a:pt x="119999" y="21176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49411"/>
                      <a:pt x="102857" y="49411"/>
                      <a:pt x="102857" y="49411"/>
                    </a:cubicBezTo>
                    <a:cubicBezTo>
                      <a:pt x="102857" y="28235"/>
                      <a:pt x="85714" y="14117"/>
                      <a:pt x="59999" y="14117"/>
                    </a:cubicBezTo>
                    <a:cubicBezTo>
                      <a:pt x="34285" y="14117"/>
                      <a:pt x="17142" y="28235"/>
                      <a:pt x="17142" y="49411"/>
                    </a:cubicBezTo>
                    <a:cubicBezTo>
                      <a:pt x="17142" y="120000"/>
                      <a:pt x="17142" y="120000"/>
                      <a:pt x="1714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Shape 1636"/>
              <p:cNvSpPr/>
              <p:nvPr/>
            </p:nvSpPr>
            <p:spPr>
              <a:xfrm>
                <a:off x="6238532" y="1475650"/>
                <a:ext cx="816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9090"/>
                    </a:moveTo>
                    <a:cubicBezTo>
                      <a:pt x="15000" y="98181"/>
                      <a:pt x="15000" y="98181"/>
                      <a:pt x="15000" y="98181"/>
                    </a:cubicBezTo>
                    <a:cubicBezTo>
                      <a:pt x="22500" y="103636"/>
                      <a:pt x="45000" y="109090"/>
                      <a:pt x="60000" y="109090"/>
                    </a:cubicBezTo>
                    <a:cubicBezTo>
                      <a:pt x="90000" y="109090"/>
                      <a:pt x="105000" y="98181"/>
                      <a:pt x="105000" y="76363"/>
                    </a:cubicBezTo>
                    <a:cubicBezTo>
                      <a:pt x="105000" y="65454"/>
                      <a:pt x="105000" y="65454"/>
                      <a:pt x="105000" y="65454"/>
                    </a:cubicBezTo>
                    <a:cubicBezTo>
                      <a:pt x="90000" y="76363"/>
                      <a:pt x="75000" y="81818"/>
                      <a:pt x="52500" y="81818"/>
                    </a:cubicBezTo>
                    <a:cubicBezTo>
                      <a:pt x="22500" y="81818"/>
                      <a:pt x="0" y="70909"/>
                      <a:pt x="0" y="43636"/>
                    </a:cubicBezTo>
                    <a:cubicBezTo>
                      <a:pt x="0" y="43636"/>
                      <a:pt x="0" y="43636"/>
                      <a:pt x="0" y="43636"/>
                    </a:cubicBezTo>
                    <a:cubicBezTo>
                      <a:pt x="0" y="16363"/>
                      <a:pt x="22500" y="0"/>
                      <a:pt x="52500" y="0"/>
                    </a:cubicBezTo>
                    <a:cubicBezTo>
                      <a:pt x="75000" y="0"/>
                      <a:pt x="97500" y="5454"/>
                      <a:pt x="105000" y="16363"/>
                    </a:cubicBezTo>
                    <a:cubicBezTo>
                      <a:pt x="105000" y="0"/>
                      <a:pt x="105000" y="0"/>
                      <a:pt x="105000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76363"/>
                      <a:pt x="120000" y="76363"/>
                      <a:pt x="120000" y="76363"/>
                    </a:cubicBezTo>
                    <a:cubicBezTo>
                      <a:pt x="120000" y="87272"/>
                      <a:pt x="120000" y="98181"/>
                      <a:pt x="105000" y="109090"/>
                    </a:cubicBezTo>
                    <a:cubicBezTo>
                      <a:pt x="97500" y="114545"/>
                      <a:pt x="82500" y="120000"/>
                      <a:pt x="60000" y="120000"/>
                    </a:cubicBezTo>
                    <a:cubicBezTo>
                      <a:pt x="37500" y="120000"/>
                      <a:pt x="22500" y="114545"/>
                      <a:pt x="0" y="109090"/>
                    </a:cubicBezTo>
                    <a:close/>
                    <a:moveTo>
                      <a:pt x="105000" y="43636"/>
                    </a:moveTo>
                    <a:cubicBezTo>
                      <a:pt x="105000" y="43636"/>
                      <a:pt x="105000" y="43636"/>
                      <a:pt x="105000" y="43636"/>
                    </a:cubicBezTo>
                    <a:cubicBezTo>
                      <a:pt x="105000" y="21818"/>
                      <a:pt x="82500" y="10909"/>
                      <a:pt x="60000" y="10909"/>
                    </a:cubicBezTo>
                    <a:cubicBezTo>
                      <a:pt x="37500" y="10909"/>
                      <a:pt x="15000" y="21818"/>
                      <a:pt x="15000" y="43636"/>
                    </a:cubicBezTo>
                    <a:cubicBezTo>
                      <a:pt x="15000" y="43636"/>
                      <a:pt x="15000" y="43636"/>
                      <a:pt x="15000" y="43636"/>
                    </a:cubicBezTo>
                    <a:cubicBezTo>
                      <a:pt x="15000" y="60000"/>
                      <a:pt x="37500" y="70909"/>
                      <a:pt x="60000" y="70909"/>
                    </a:cubicBezTo>
                    <a:cubicBezTo>
                      <a:pt x="82500" y="70909"/>
                      <a:pt x="105000" y="60000"/>
                      <a:pt x="105000" y="43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Shape 1637"/>
              <p:cNvSpPr/>
              <p:nvPr/>
            </p:nvSpPr>
            <p:spPr>
              <a:xfrm>
                <a:off x="6345855" y="1475650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17142" y="49411"/>
                      <a:pt x="59999" y="49411"/>
                    </a:cubicBezTo>
                    <a:cubicBezTo>
                      <a:pt x="77142" y="49411"/>
                      <a:pt x="85714" y="49411"/>
                      <a:pt x="102857" y="49411"/>
                    </a:cubicBezTo>
                    <a:cubicBezTo>
                      <a:pt x="102857" y="49411"/>
                      <a:pt x="102857" y="49411"/>
                      <a:pt x="102857" y="49411"/>
                    </a:cubicBezTo>
                    <a:cubicBezTo>
                      <a:pt x="102857" y="28235"/>
                      <a:pt x="85714" y="14117"/>
                      <a:pt x="59999" y="14117"/>
                    </a:cubicBezTo>
                    <a:cubicBezTo>
                      <a:pt x="42857" y="14117"/>
                      <a:pt x="25714" y="21176"/>
                      <a:pt x="17142" y="21176"/>
                    </a:cubicBezTo>
                    <a:cubicBezTo>
                      <a:pt x="8571" y="7058"/>
                      <a:pt x="8571" y="7058"/>
                      <a:pt x="8571" y="7058"/>
                    </a:cubicBezTo>
                    <a:cubicBezTo>
                      <a:pt x="25714" y="7058"/>
                      <a:pt x="42857" y="0"/>
                      <a:pt x="59999" y="0"/>
                    </a:cubicBezTo>
                    <a:cubicBezTo>
                      <a:pt x="77142" y="0"/>
                      <a:pt x="94285" y="7058"/>
                      <a:pt x="102857" y="14117"/>
                    </a:cubicBezTo>
                    <a:cubicBezTo>
                      <a:pt x="119999" y="21176"/>
                      <a:pt x="119999" y="35294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98823"/>
                      <a:pt x="102857" y="98823"/>
                      <a:pt x="102857" y="98823"/>
                    </a:cubicBezTo>
                    <a:cubicBezTo>
                      <a:pt x="94285" y="112941"/>
                      <a:pt x="77142" y="120000"/>
                      <a:pt x="51428" y="120000"/>
                    </a:cubicBezTo>
                    <a:cubicBezTo>
                      <a:pt x="25714" y="120000"/>
                      <a:pt x="0" y="105882"/>
                      <a:pt x="0" y="84705"/>
                    </a:cubicBezTo>
                    <a:close/>
                    <a:moveTo>
                      <a:pt x="102857" y="77647"/>
                    </a:moveTo>
                    <a:cubicBezTo>
                      <a:pt x="102857" y="63529"/>
                      <a:pt x="102857" y="63529"/>
                      <a:pt x="102857" y="63529"/>
                    </a:cubicBezTo>
                    <a:cubicBezTo>
                      <a:pt x="94285" y="63529"/>
                      <a:pt x="77142" y="56470"/>
                      <a:pt x="59999" y="56470"/>
                    </a:cubicBezTo>
                    <a:cubicBezTo>
                      <a:pt x="34285" y="56470"/>
                      <a:pt x="17142" y="70588"/>
                      <a:pt x="17142" y="84705"/>
                    </a:cubicBezTo>
                    <a:cubicBezTo>
                      <a:pt x="17142" y="84705"/>
                      <a:pt x="17142" y="84705"/>
                      <a:pt x="17142" y="84705"/>
                    </a:cubicBezTo>
                    <a:cubicBezTo>
                      <a:pt x="17142" y="98823"/>
                      <a:pt x="34285" y="105882"/>
                      <a:pt x="51428" y="105882"/>
                    </a:cubicBezTo>
                    <a:cubicBezTo>
                      <a:pt x="77142" y="105882"/>
                      <a:pt x="102857" y="91764"/>
                      <a:pt x="102857" y="77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638"/>
              <p:cNvSpPr/>
              <p:nvPr/>
            </p:nvSpPr>
            <p:spPr>
              <a:xfrm>
                <a:off x="6438153" y="1475650"/>
                <a:ext cx="8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058" y="109090"/>
                    </a:moveTo>
                    <a:cubicBezTo>
                      <a:pt x="14117" y="98181"/>
                      <a:pt x="14117" y="98181"/>
                      <a:pt x="14117" y="98181"/>
                    </a:cubicBezTo>
                    <a:cubicBezTo>
                      <a:pt x="28235" y="103636"/>
                      <a:pt x="42352" y="109090"/>
                      <a:pt x="63529" y="109090"/>
                    </a:cubicBezTo>
                    <a:cubicBezTo>
                      <a:pt x="84705" y="109090"/>
                      <a:pt x="105882" y="98181"/>
                      <a:pt x="105882" y="76363"/>
                    </a:cubicBezTo>
                    <a:cubicBezTo>
                      <a:pt x="105882" y="65454"/>
                      <a:pt x="105882" y="65454"/>
                      <a:pt x="105882" y="65454"/>
                    </a:cubicBezTo>
                    <a:cubicBezTo>
                      <a:pt x="91764" y="76363"/>
                      <a:pt x="77647" y="81818"/>
                      <a:pt x="56470" y="81818"/>
                    </a:cubicBezTo>
                    <a:cubicBezTo>
                      <a:pt x="28235" y="81818"/>
                      <a:pt x="0" y="70909"/>
                      <a:pt x="0" y="43636"/>
                    </a:cubicBezTo>
                    <a:cubicBezTo>
                      <a:pt x="0" y="43636"/>
                      <a:pt x="0" y="43636"/>
                      <a:pt x="0" y="43636"/>
                    </a:cubicBezTo>
                    <a:cubicBezTo>
                      <a:pt x="0" y="16363"/>
                      <a:pt x="28235" y="0"/>
                      <a:pt x="56470" y="0"/>
                    </a:cubicBezTo>
                    <a:cubicBezTo>
                      <a:pt x="77647" y="0"/>
                      <a:pt x="91764" y="5454"/>
                      <a:pt x="105882" y="16363"/>
                    </a:cubicBezTo>
                    <a:cubicBezTo>
                      <a:pt x="105882" y="0"/>
                      <a:pt x="105882" y="0"/>
                      <a:pt x="105882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76363"/>
                      <a:pt x="120000" y="76363"/>
                      <a:pt x="120000" y="76363"/>
                    </a:cubicBezTo>
                    <a:cubicBezTo>
                      <a:pt x="120000" y="87272"/>
                      <a:pt x="112941" y="98181"/>
                      <a:pt x="105882" y="109090"/>
                    </a:cubicBezTo>
                    <a:cubicBezTo>
                      <a:pt x="98823" y="114545"/>
                      <a:pt x="77647" y="120000"/>
                      <a:pt x="63529" y="120000"/>
                    </a:cubicBezTo>
                    <a:cubicBezTo>
                      <a:pt x="42352" y="120000"/>
                      <a:pt x="21176" y="114545"/>
                      <a:pt x="7058" y="109090"/>
                    </a:cubicBezTo>
                    <a:close/>
                    <a:moveTo>
                      <a:pt x="105882" y="43636"/>
                    </a:moveTo>
                    <a:cubicBezTo>
                      <a:pt x="105882" y="43636"/>
                      <a:pt x="105882" y="43636"/>
                      <a:pt x="105882" y="43636"/>
                    </a:cubicBezTo>
                    <a:cubicBezTo>
                      <a:pt x="105882" y="21818"/>
                      <a:pt x="84705" y="10909"/>
                      <a:pt x="63529" y="10909"/>
                    </a:cubicBezTo>
                    <a:cubicBezTo>
                      <a:pt x="42352" y="10909"/>
                      <a:pt x="21176" y="21818"/>
                      <a:pt x="21176" y="43636"/>
                    </a:cubicBezTo>
                    <a:cubicBezTo>
                      <a:pt x="21176" y="43636"/>
                      <a:pt x="21176" y="43636"/>
                      <a:pt x="21176" y="43636"/>
                    </a:cubicBezTo>
                    <a:cubicBezTo>
                      <a:pt x="21176" y="60000"/>
                      <a:pt x="42352" y="70909"/>
                      <a:pt x="63529" y="70909"/>
                    </a:cubicBezTo>
                    <a:cubicBezTo>
                      <a:pt x="84705" y="70909"/>
                      <a:pt x="105882" y="60000"/>
                      <a:pt x="105882" y="43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Shape 1639"/>
              <p:cNvSpPr/>
              <p:nvPr/>
            </p:nvSpPr>
            <p:spPr>
              <a:xfrm>
                <a:off x="6549767" y="1475650"/>
                <a:ext cx="75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000" y="105882"/>
                    </a:moveTo>
                    <a:cubicBezTo>
                      <a:pt x="80000" y="105882"/>
                      <a:pt x="96000" y="98823"/>
                      <a:pt x="104000" y="91764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8823"/>
                      <a:pt x="0" y="63529"/>
                    </a:cubicBezTo>
                    <a:cubicBezTo>
                      <a:pt x="0" y="28235"/>
                      <a:pt x="24000" y="0"/>
                      <a:pt x="64000" y="0"/>
                    </a:cubicBezTo>
                    <a:cubicBezTo>
                      <a:pt x="960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16000" y="70588"/>
                      <a:pt x="16000" y="70588"/>
                      <a:pt x="16000" y="70588"/>
                    </a:cubicBezTo>
                    <a:cubicBezTo>
                      <a:pt x="16000" y="91764"/>
                      <a:pt x="40000" y="105882"/>
                      <a:pt x="64000" y="105882"/>
                    </a:cubicBezTo>
                    <a:close/>
                    <a:moveTo>
                      <a:pt x="104000" y="56470"/>
                    </a:moveTo>
                    <a:cubicBezTo>
                      <a:pt x="96000" y="35294"/>
                      <a:pt x="88000" y="14117"/>
                      <a:pt x="56000" y="14117"/>
                    </a:cubicBezTo>
                    <a:cubicBezTo>
                      <a:pt x="40000" y="14117"/>
                      <a:pt x="16000" y="28235"/>
                      <a:pt x="16000" y="56470"/>
                    </a:cubicBezTo>
                    <a:lnTo>
                      <a:pt x="1040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Shape 1640"/>
              <p:cNvSpPr/>
              <p:nvPr/>
            </p:nvSpPr>
            <p:spPr>
              <a:xfrm>
                <a:off x="6650650" y="1475650"/>
                <a:ext cx="12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9600" y="0"/>
                      <a:pt x="9600" y="0"/>
                      <a:pt x="9600" y="0"/>
                    </a:cubicBezTo>
                    <a:cubicBezTo>
                      <a:pt x="9600" y="21176"/>
                      <a:pt x="9600" y="21176"/>
                      <a:pt x="9600" y="21176"/>
                    </a:cubicBezTo>
                    <a:cubicBezTo>
                      <a:pt x="14400" y="7058"/>
                      <a:pt x="24000" y="0"/>
                      <a:pt x="33600" y="0"/>
                    </a:cubicBezTo>
                    <a:cubicBezTo>
                      <a:pt x="48000" y="0"/>
                      <a:pt x="57600" y="7058"/>
                      <a:pt x="62400" y="21176"/>
                    </a:cubicBezTo>
                    <a:cubicBezTo>
                      <a:pt x="67200" y="7058"/>
                      <a:pt x="76800" y="0"/>
                      <a:pt x="86400" y="0"/>
                    </a:cubicBezTo>
                    <a:cubicBezTo>
                      <a:pt x="105600" y="0"/>
                      <a:pt x="120000" y="14117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05600" y="120000"/>
                      <a:pt x="105600" y="120000"/>
                      <a:pt x="105600" y="120000"/>
                    </a:cubicBezTo>
                    <a:cubicBezTo>
                      <a:pt x="105600" y="49411"/>
                      <a:pt x="105600" y="49411"/>
                      <a:pt x="105600" y="49411"/>
                    </a:cubicBezTo>
                    <a:cubicBezTo>
                      <a:pt x="105600" y="28235"/>
                      <a:pt x="100800" y="14117"/>
                      <a:pt x="86400" y="14117"/>
                    </a:cubicBezTo>
                    <a:cubicBezTo>
                      <a:pt x="72000" y="14117"/>
                      <a:pt x="62400" y="28235"/>
                      <a:pt x="62400" y="49411"/>
                    </a:cubicBezTo>
                    <a:cubicBezTo>
                      <a:pt x="62400" y="120000"/>
                      <a:pt x="62400" y="120000"/>
                      <a:pt x="62400" y="120000"/>
                    </a:cubicBezTo>
                    <a:cubicBezTo>
                      <a:pt x="52800" y="120000"/>
                      <a:pt x="52800" y="120000"/>
                      <a:pt x="52800" y="120000"/>
                    </a:cubicBezTo>
                    <a:cubicBezTo>
                      <a:pt x="52800" y="49411"/>
                      <a:pt x="52800" y="49411"/>
                      <a:pt x="52800" y="49411"/>
                    </a:cubicBezTo>
                    <a:cubicBezTo>
                      <a:pt x="52800" y="28235"/>
                      <a:pt x="43200" y="14117"/>
                      <a:pt x="33600" y="14117"/>
                    </a:cubicBezTo>
                    <a:cubicBezTo>
                      <a:pt x="19200" y="14117"/>
                      <a:pt x="9600" y="28235"/>
                      <a:pt x="9600" y="49411"/>
                    </a:cubicBezTo>
                    <a:cubicBezTo>
                      <a:pt x="9600" y="120000"/>
                      <a:pt x="9600" y="120000"/>
                      <a:pt x="96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Shape 1641"/>
              <p:cNvSpPr/>
              <p:nvPr/>
            </p:nvSpPr>
            <p:spPr>
              <a:xfrm>
                <a:off x="6796609" y="1475650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05882"/>
                    </a:moveTo>
                    <a:cubicBezTo>
                      <a:pt x="82500" y="105882"/>
                      <a:pt x="90000" y="98823"/>
                      <a:pt x="97500" y="91764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97500" y="112941"/>
                      <a:pt x="82500" y="120000"/>
                      <a:pt x="60000" y="120000"/>
                    </a:cubicBezTo>
                    <a:cubicBezTo>
                      <a:pt x="30000" y="120000"/>
                      <a:pt x="0" y="98823"/>
                      <a:pt x="0" y="63529"/>
                    </a:cubicBezTo>
                    <a:cubicBezTo>
                      <a:pt x="0" y="28235"/>
                      <a:pt x="22500" y="0"/>
                      <a:pt x="60000" y="0"/>
                    </a:cubicBezTo>
                    <a:cubicBezTo>
                      <a:pt x="975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15000" y="70588"/>
                      <a:pt x="15000" y="70588"/>
                      <a:pt x="15000" y="70588"/>
                    </a:cubicBezTo>
                    <a:cubicBezTo>
                      <a:pt x="22500" y="91764"/>
                      <a:pt x="37500" y="105882"/>
                      <a:pt x="60000" y="105882"/>
                    </a:cubicBezTo>
                    <a:close/>
                    <a:moveTo>
                      <a:pt x="97500" y="56470"/>
                    </a:moveTo>
                    <a:cubicBezTo>
                      <a:pt x="97500" y="35294"/>
                      <a:pt x="82500" y="14117"/>
                      <a:pt x="60000" y="14117"/>
                    </a:cubicBezTo>
                    <a:cubicBezTo>
                      <a:pt x="37500" y="14117"/>
                      <a:pt x="22500" y="28235"/>
                      <a:pt x="15000" y="56470"/>
                    </a:cubicBezTo>
                    <a:lnTo>
                      <a:pt x="975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Shape 1642"/>
              <p:cNvSpPr/>
              <p:nvPr/>
            </p:nvSpPr>
            <p:spPr>
              <a:xfrm>
                <a:off x="6899639" y="1475650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7142" y="0"/>
                      <a:pt x="17142" y="0"/>
                      <a:pt x="17142" y="0"/>
                    </a:cubicBezTo>
                    <a:cubicBezTo>
                      <a:pt x="17142" y="21176"/>
                      <a:pt x="17142" y="21176"/>
                      <a:pt x="17142" y="21176"/>
                    </a:cubicBezTo>
                    <a:cubicBezTo>
                      <a:pt x="25714" y="7058"/>
                      <a:pt x="42857" y="0"/>
                      <a:pt x="68571" y="0"/>
                    </a:cubicBezTo>
                    <a:cubicBezTo>
                      <a:pt x="102857" y="0"/>
                      <a:pt x="119999" y="21176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49411"/>
                      <a:pt x="102857" y="49411"/>
                      <a:pt x="102857" y="49411"/>
                    </a:cubicBezTo>
                    <a:cubicBezTo>
                      <a:pt x="102857" y="28235"/>
                      <a:pt x="85714" y="14117"/>
                      <a:pt x="59999" y="14117"/>
                    </a:cubicBezTo>
                    <a:cubicBezTo>
                      <a:pt x="34285" y="14117"/>
                      <a:pt x="17142" y="28235"/>
                      <a:pt x="17142" y="49411"/>
                    </a:cubicBezTo>
                    <a:cubicBezTo>
                      <a:pt x="17142" y="120000"/>
                      <a:pt x="17142" y="120000"/>
                      <a:pt x="1714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Shape 1643"/>
              <p:cNvSpPr/>
              <p:nvPr/>
            </p:nvSpPr>
            <p:spPr>
              <a:xfrm>
                <a:off x="6989789" y="1449892"/>
                <a:ext cx="516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6000" y="92727"/>
                    </a:moveTo>
                    <a:cubicBezTo>
                      <a:pt x="36000" y="38181"/>
                      <a:pt x="36000" y="38181"/>
                      <a:pt x="36000" y="38181"/>
                    </a:cubicBezTo>
                    <a:cubicBezTo>
                      <a:pt x="0" y="38181"/>
                      <a:pt x="0" y="38181"/>
                      <a:pt x="0" y="38181"/>
                    </a:cubicBezTo>
                    <a:cubicBezTo>
                      <a:pt x="0" y="27272"/>
                      <a:pt x="0" y="27272"/>
                      <a:pt x="0" y="27272"/>
                    </a:cubicBezTo>
                    <a:cubicBezTo>
                      <a:pt x="36000" y="27272"/>
                      <a:pt x="36000" y="27272"/>
                      <a:pt x="36000" y="27272"/>
                    </a:cubicBezTo>
                    <a:cubicBezTo>
                      <a:pt x="36000" y="0"/>
                      <a:pt x="36000" y="0"/>
                      <a:pt x="36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60000" y="27272"/>
                      <a:pt x="60000" y="27272"/>
                      <a:pt x="60000" y="27272"/>
                    </a:cubicBezTo>
                    <a:cubicBezTo>
                      <a:pt x="120000" y="27272"/>
                      <a:pt x="120000" y="27272"/>
                      <a:pt x="120000" y="27272"/>
                    </a:cubicBezTo>
                    <a:cubicBezTo>
                      <a:pt x="120000" y="38181"/>
                      <a:pt x="120000" y="38181"/>
                      <a:pt x="120000" y="38181"/>
                    </a:cubicBezTo>
                    <a:cubicBezTo>
                      <a:pt x="60000" y="38181"/>
                      <a:pt x="60000" y="38181"/>
                      <a:pt x="60000" y="38181"/>
                    </a:cubicBezTo>
                    <a:cubicBezTo>
                      <a:pt x="60000" y="92727"/>
                      <a:pt x="60000" y="92727"/>
                      <a:pt x="60000" y="92727"/>
                    </a:cubicBezTo>
                    <a:cubicBezTo>
                      <a:pt x="60000" y="103636"/>
                      <a:pt x="72000" y="109090"/>
                      <a:pt x="96000" y="109090"/>
                    </a:cubicBezTo>
                    <a:cubicBezTo>
                      <a:pt x="108000" y="109090"/>
                      <a:pt x="108000" y="109090"/>
                      <a:pt x="120000" y="103636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8000" y="120000"/>
                      <a:pt x="96000" y="120000"/>
                      <a:pt x="84000" y="120000"/>
                    </a:cubicBezTo>
                    <a:cubicBezTo>
                      <a:pt x="60000" y="120000"/>
                      <a:pt x="36000" y="114545"/>
                      <a:pt x="36000" y="92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" name="Shape 1644"/>
            <p:cNvGrpSpPr/>
            <p:nvPr/>
          </p:nvGrpSpPr>
          <p:grpSpPr>
            <a:xfrm>
              <a:off x="6625613" y="2362134"/>
              <a:ext cx="1395133" cy="313412"/>
              <a:chOff x="5650405" y="2362134"/>
              <a:chExt cx="1395133" cy="313412"/>
            </a:xfrm>
          </p:grpSpPr>
          <p:sp>
            <p:nvSpPr>
              <p:cNvPr id="149" name="Shape 1645"/>
              <p:cNvSpPr/>
              <p:nvPr/>
            </p:nvSpPr>
            <p:spPr>
              <a:xfrm>
                <a:off x="5650405" y="2366427"/>
                <a:ext cx="87900" cy="118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0909"/>
                    </a:lnTo>
                    <a:lnTo>
                      <a:pt x="20487" y="10909"/>
                    </a:lnTo>
                    <a:lnTo>
                      <a:pt x="20487" y="52363"/>
                    </a:lnTo>
                    <a:lnTo>
                      <a:pt x="105365" y="52363"/>
                    </a:lnTo>
                    <a:lnTo>
                      <a:pt x="105365" y="63272"/>
                    </a:lnTo>
                    <a:lnTo>
                      <a:pt x="20487" y="63272"/>
                    </a:lnTo>
                    <a:lnTo>
                      <a:pt x="20487" y="104727"/>
                    </a:lnTo>
                    <a:lnTo>
                      <a:pt x="120000" y="104727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Shape 1646"/>
              <p:cNvSpPr/>
              <p:nvPr/>
            </p:nvSpPr>
            <p:spPr>
              <a:xfrm>
                <a:off x="5753433" y="2398624"/>
                <a:ext cx="795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5405" y="54000"/>
                    </a:moveTo>
                    <a:lnTo>
                      <a:pt x="0" y="0"/>
                    </a:lnTo>
                    <a:lnTo>
                      <a:pt x="22702" y="0"/>
                    </a:lnTo>
                    <a:lnTo>
                      <a:pt x="61621" y="42000"/>
                    </a:lnTo>
                    <a:lnTo>
                      <a:pt x="97297" y="0"/>
                    </a:lnTo>
                    <a:lnTo>
                      <a:pt x="120000" y="0"/>
                    </a:lnTo>
                    <a:lnTo>
                      <a:pt x="68108" y="54000"/>
                    </a:lnTo>
                    <a:lnTo>
                      <a:pt x="120000" y="120000"/>
                    </a:lnTo>
                    <a:lnTo>
                      <a:pt x="97297" y="120000"/>
                    </a:lnTo>
                    <a:lnTo>
                      <a:pt x="61621" y="69000"/>
                    </a:lnTo>
                    <a:lnTo>
                      <a:pt x="22702" y="120000"/>
                    </a:lnTo>
                    <a:lnTo>
                      <a:pt x="0" y="120000"/>
                    </a:lnTo>
                    <a:lnTo>
                      <a:pt x="45405" y="54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Shape 1647"/>
              <p:cNvSpPr/>
              <p:nvPr/>
            </p:nvSpPr>
            <p:spPr>
              <a:xfrm>
                <a:off x="5854317" y="2398624"/>
                <a:ext cx="8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4117" y="0"/>
                      <a:pt x="14117" y="0"/>
                      <a:pt x="14117" y="0"/>
                    </a:cubicBezTo>
                    <a:cubicBezTo>
                      <a:pt x="14117" y="16363"/>
                      <a:pt x="14117" y="16363"/>
                      <a:pt x="14117" y="16363"/>
                    </a:cubicBezTo>
                    <a:cubicBezTo>
                      <a:pt x="28235" y="5454"/>
                      <a:pt x="42352" y="0"/>
                      <a:pt x="63529" y="0"/>
                    </a:cubicBezTo>
                    <a:cubicBezTo>
                      <a:pt x="91764" y="0"/>
                      <a:pt x="120000" y="16363"/>
                      <a:pt x="120000" y="43636"/>
                    </a:cubicBezTo>
                    <a:cubicBezTo>
                      <a:pt x="120000" y="43636"/>
                      <a:pt x="120000" y="43636"/>
                      <a:pt x="120000" y="43636"/>
                    </a:cubicBezTo>
                    <a:cubicBezTo>
                      <a:pt x="120000" y="76363"/>
                      <a:pt x="91764" y="92727"/>
                      <a:pt x="63529" y="92727"/>
                    </a:cubicBezTo>
                    <a:cubicBezTo>
                      <a:pt x="42352" y="92727"/>
                      <a:pt x="28235" y="81818"/>
                      <a:pt x="14117" y="70909"/>
                    </a:cubicBezTo>
                    <a:cubicBezTo>
                      <a:pt x="14117" y="120000"/>
                      <a:pt x="14117" y="120000"/>
                      <a:pt x="14117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98823" y="43636"/>
                    </a:moveTo>
                    <a:cubicBezTo>
                      <a:pt x="98823" y="43636"/>
                      <a:pt x="98823" y="43636"/>
                      <a:pt x="98823" y="43636"/>
                    </a:cubicBezTo>
                    <a:cubicBezTo>
                      <a:pt x="98823" y="21818"/>
                      <a:pt x="77647" y="10909"/>
                      <a:pt x="56470" y="10909"/>
                    </a:cubicBezTo>
                    <a:cubicBezTo>
                      <a:pt x="35294" y="10909"/>
                      <a:pt x="14117" y="21818"/>
                      <a:pt x="14117" y="43636"/>
                    </a:cubicBezTo>
                    <a:cubicBezTo>
                      <a:pt x="14117" y="43636"/>
                      <a:pt x="14117" y="43636"/>
                      <a:pt x="14117" y="43636"/>
                    </a:cubicBezTo>
                    <a:cubicBezTo>
                      <a:pt x="14117" y="65454"/>
                      <a:pt x="35294" y="81818"/>
                      <a:pt x="56470" y="81818"/>
                    </a:cubicBezTo>
                    <a:cubicBezTo>
                      <a:pt x="77647" y="81818"/>
                      <a:pt x="98823" y="65454"/>
                      <a:pt x="98823" y="43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Shape 1648"/>
              <p:cNvSpPr/>
              <p:nvPr/>
            </p:nvSpPr>
            <p:spPr>
              <a:xfrm>
                <a:off x="5959492" y="2398624"/>
                <a:ext cx="471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40000" y="0"/>
                      <a:pt x="40000" y="0"/>
                      <a:pt x="40000" y="0"/>
                    </a:cubicBezTo>
                    <a:cubicBezTo>
                      <a:pt x="40000" y="28235"/>
                      <a:pt x="40000" y="28235"/>
                      <a:pt x="40000" y="28235"/>
                    </a:cubicBezTo>
                    <a:cubicBezTo>
                      <a:pt x="53333" y="14117"/>
                      <a:pt x="80000" y="0"/>
                      <a:pt x="120000" y="0"/>
                    </a:cubicBezTo>
                    <a:cubicBezTo>
                      <a:pt x="120000" y="14117"/>
                      <a:pt x="120000" y="14117"/>
                      <a:pt x="120000" y="14117"/>
                    </a:cubicBezTo>
                    <a:cubicBezTo>
                      <a:pt x="120000" y="14117"/>
                      <a:pt x="120000" y="14117"/>
                      <a:pt x="120000" y="14117"/>
                    </a:cubicBezTo>
                    <a:cubicBezTo>
                      <a:pt x="66666" y="14117"/>
                      <a:pt x="40000" y="35294"/>
                      <a:pt x="40000" y="70588"/>
                    </a:cubicBezTo>
                    <a:cubicBezTo>
                      <a:pt x="40000" y="120000"/>
                      <a:pt x="40000" y="120000"/>
                      <a:pt x="4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Shape 1649"/>
              <p:cNvSpPr/>
              <p:nvPr/>
            </p:nvSpPr>
            <p:spPr>
              <a:xfrm>
                <a:off x="6015301" y="2398624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500" y="105882"/>
                    </a:moveTo>
                    <a:cubicBezTo>
                      <a:pt x="82500" y="105882"/>
                      <a:pt x="90000" y="98823"/>
                      <a:pt x="105000" y="84705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105000" y="112941"/>
                      <a:pt x="90000" y="120000"/>
                      <a:pt x="67500" y="120000"/>
                    </a:cubicBezTo>
                    <a:cubicBezTo>
                      <a:pt x="30000" y="120000"/>
                      <a:pt x="0" y="91764"/>
                      <a:pt x="0" y="56470"/>
                    </a:cubicBezTo>
                    <a:cubicBezTo>
                      <a:pt x="0" y="21176"/>
                      <a:pt x="30000" y="0"/>
                      <a:pt x="60000" y="0"/>
                    </a:cubicBezTo>
                    <a:cubicBezTo>
                      <a:pt x="97500" y="0"/>
                      <a:pt x="120000" y="28235"/>
                      <a:pt x="120000" y="56470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22500" y="63529"/>
                      <a:pt x="22500" y="63529"/>
                      <a:pt x="22500" y="63529"/>
                    </a:cubicBezTo>
                    <a:cubicBezTo>
                      <a:pt x="22500" y="91764"/>
                      <a:pt x="45000" y="105882"/>
                      <a:pt x="67500" y="105882"/>
                    </a:cubicBezTo>
                    <a:close/>
                    <a:moveTo>
                      <a:pt x="97500" y="49411"/>
                    </a:moveTo>
                    <a:cubicBezTo>
                      <a:pt x="97500" y="28235"/>
                      <a:pt x="82500" y="14117"/>
                      <a:pt x="60000" y="14117"/>
                    </a:cubicBezTo>
                    <a:cubicBezTo>
                      <a:pt x="37500" y="14117"/>
                      <a:pt x="22500" y="28235"/>
                      <a:pt x="22500" y="49411"/>
                    </a:cubicBezTo>
                    <a:lnTo>
                      <a:pt x="97500" y="494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Shape 1650"/>
              <p:cNvSpPr/>
              <p:nvPr/>
            </p:nvSpPr>
            <p:spPr>
              <a:xfrm>
                <a:off x="6111892" y="2398624"/>
                <a:ext cx="6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98823"/>
                    </a:moveTo>
                    <a:cubicBezTo>
                      <a:pt x="9230" y="91764"/>
                      <a:pt x="9230" y="91764"/>
                      <a:pt x="9230" y="91764"/>
                    </a:cubicBezTo>
                    <a:cubicBezTo>
                      <a:pt x="27692" y="98823"/>
                      <a:pt x="46153" y="105882"/>
                      <a:pt x="64615" y="105882"/>
                    </a:cubicBezTo>
                    <a:cubicBezTo>
                      <a:pt x="83076" y="105882"/>
                      <a:pt x="92307" y="98823"/>
                      <a:pt x="92307" y="84705"/>
                    </a:cubicBezTo>
                    <a:cubicBezTo>
                      <a:pt x="92307" y="84705"/>
                      <a:pt x="92307" y="84705"/>
                      <a:pt x="92307" y="84705"/>
                    </a:cubicBezTo>
                    <a:cubicBezTo>
                      <a:pt x="92307" y="70588"/>
                      <a:pt x="73846" y="70588"/>
                      <a:pt x="55384" y="63529"/>
                    </a:cubicBezTo>
                    <a:cubicBezTo>
                      <a:pt x="36923" y="56470"/>
                      <a:pt x="9230" y="56470"/>
                      <a:pt x="9230" y="28235"/>
                    </a:cubicBezTo>
                    <a:cubicBezTo>
                      <a:pt x="9230" y="28235"/>
                      <a:pt x="9230" y="28235"/>
                      <a:pt x="9230" y="28235"/>
                    </a:cubicBezTo>
                    <a:cubicBezTo>
                      <a:pt x="9230" y="14117"/>
                      <a:pt x="27692" y="0"/>
                      <a:pt x="55384" y="0"/>
                    </a:cubicBezTo>
                    <a:cubicBezTo>
                      <a:pt x="73846" y="0"/>
                      <a:pt x="101538" y="0"/>
                      <a:pt x="110769" y="14117"/>
                    </a:cubicBezTo>
                    <a:cubicBezTo>
                      <a:pt x="101538" y="21176"/>
                      <a:pt x="101538" y="21176"/>
                      <a:pt x="101538" y="21176"/>
                    </a:cubicBezTo>
                    <a:cubicBezTo>
                      <a:pt x="92307" y="14117"/>
                      <a:pt x="73846" y="14117"/>
                      <a:pt x="55384" y="14117"/>
                    </a:cubicBezTo>
                    <a:cubicBezTo>
                      <a:pt x="36923" y="14117"/>
                      <a:pt x="27692" y="21176"/>
                      <a:pt x="27692" y="28235"/>
                    </a:cubicBezTo>
                    <a:cubicBezTo>
                      <a:pt x="27692" y="28235"/>
                      <a:pt x="27692" y="28235"/>
                      <a:pt x="27692" y="28235"/>
                    </a:cubicBezTo>
                    <a:cubicBezTo>
                      <a:pt x="27692" y="42352"/>
                      <a:pt x="46153" y="42352"/>
                      <a:pt x="64615" y="49411"/>
                    </a:cubicBezTo>
                    <a:cubicBezTo>
                      <a:pt x="92307" y="56470"/>
                      <a:pt x="120000" y="63529"/>
                      <a:pt x="120000" y="84705"/>
                    </a:cubicBezTo>
                    <a:cubicBezTo>
                      <a:pt x="120000" y="84705"/>
                      <a:pt x="120000" y="84705"/>
                      <a:pt x="120000" y="84705"/>
                    </a:cubicBezTo>
                    <a:cubicBezTo>
                      <a:pt x="120000" y="105882"/>
                      <a:pt x="92307" y="120000"/>
                      <a:pt x="64615" y="120000"/>
                    </a:cubicBezTo>
                    <a:cubicBezTo>
                      <a:pt x="36923" y="120000"/>
                      <a:pt x="18461" y="112941"/>
                      <a:pt x="0" y="988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Shape 1651"/>
              <p:cNvSpPr/>
              <p:nvPr/>
            </p:nvSpPr>
            <p:spPr>
              <a:xfrm>
                <a:off x="6193457" y="2398624"/>
                <a:ext cx="621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98823"/>
                    </a:moveTo>
                    <a:cubicBezTo>
                      <a:pt x="10000" y="91764"/>
                      <a:pt x="10000" y="91764"/>
                      <a:pt x="10000" y="91764"/>
                    </a:cubicBezTo>
                    <a:cubicBezTo>
                      <a:pt x="30000" y="98823"/>
                      <a:pt x="50000" y="105882"/>
                      <a:pt x="60000" y="105882"/>
                    </a:cubicBezTo>
                    <a:cubicBezTo>
                      <a:pt x="80000" y="105882"/>
                      <a:pt x="100000" y="98823"/>
                      <a:pt x="100000" y="84705"/>
                    </a:cubicBezTo>
                    <a:cubicBezTo>
                      <a:pt x="100000" y="84705"/>
                      <a:pt x="100000" y="84705"/>
                      <a:pt x="100000" y="84705"/>
                    </a:cubicBezTo>
                    <a:cubicBezTo>
                      <a:pt x="100000" y="70588"/>
                      <a:pt x="80000" y="70588"/>
                      <a:pt x="60000" y="63529"/>
                    </a:cubicBezTo>
                    <a:cubicBezTo>
                      <a:pt x="30000" y="56470"/>
                      <a:pt x="0" y="56470"/>
                      <a:pt x="0" y="28235"/>
                    </a:cubicBezTo>
                    <a:cubicBezTo>
                      <a:pt x="0" y="28235"/>
                      <a:pt x="0" y="28235"/>
                      <a:pt x="0" y="28235"/>
                    </a:cubicBezTo>
                    <a:cubicBezTo>
                      <a:pt x="0" y="14117"/>
                      <a:pt x="30000" y="0"/>
                      <a:pt x="60000" y="0"/>
                    </a:cubicBezTo>
                    <a:cubicBezTo>
                      <a:pt x="80000" y="0"/>
                      <a:pt x="100000" y="0"/>
                      <a:pt x="120000" y="14117"/>
                    </a:cubicBezTo>
                    <a:cubicBezTo>
                      <a:pt x="110000" y="21176"/>
                      <a:pt x="110000" y="21176"/>
                      <a:pt x="110000" y="21176"/>
                    </a:cubicBezTo>
                    <a:cubicBezTo>
                      <a:pt x="90000" y="14117"/>
                      <a:pt x="70000" y="14117"/>
                      <a:pt x="60000" y="14117"/>
                    </a:cubicBezTo>
                    <a:cubicBezTo>
                      <a:pt x="40000" y="14117"/>
                      <a:pt x="30000" y="21176"/>
                      <a:pt x="30000" y="28235"/>
                    </a:cubicBezTo>
                    <a:cubicBezTo>
                      <a:pt x="30000" y="28235"/>
                      <a:pt x="30000" y="28235"/>
                      <a:pt x="30000" y="28235"/>
                    </a:cubicBezTo>
                    <a:cubicBezTo>
                      <a:pt x="30000" y="42352"/>
                      <a:pt x="50000" y="42352"/>
                      <a:pt x="70000" y="49411"/>
                    </a:cubicBezTo>
                    <a:cubicBezTo>
                      <a:pt x="90000" y="56470"/>
                      <a:pt x="120000" y="63529"/>
                      <a:pt x="120000" y="84705"/>
                    </a:cubicBezTo>
                    <a:cubicBezTo>
                      <a:pt x="120000" y="84705"/>
                      <a:pt x="120000" y="84705"/>
                      <a:pt x="120000" y="84705"/>
                    </a:cubicBezTo>
                    <a:cubicBezTo>
                      <a:pt x="120000" y="105882"/>
                      <a:pt x="100000" y="120000"/>
                      <a:pt x="60000" y="120000"/>
                    </a:cubicBezTo>
                    <a:cubicBezTo>
                      <a:pt x="40000" y="120000"/>
                      <a:pt x="10000" y="112941"/>
                      <a:pt x="0" y="988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652"/>
              <p:cNvSpPr/>
              <p:nvPr/>
            </p:nvSpPr>
            <p:spPr>
              <a:xfrm>
                <a:off x="6279314" y="2366427"/>
                <a:ext cx="15000" cy="118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19999" y="0"/>
                    </a:lnTo>
                    <a:lnTo>
                      <a:pt x="119999" y="10909"/>
                    </a:lnTo>
                    <a:lnTo>
                      <a:pt x="0" y="10909"/>
                    </a:lnTo>
                    <a:lnTo>
                      <a:pt x="0" y="0"/>
                    </a:lnTo>
                    <a:close/>
                    <a:moveTo>
                      <a:pt x="0" y="32727"/>
                    </a:moveTo>
                    <a:lnTo>
                      <a:pt x="85714" y="32727"/>
                    </a:lnTo>
                    <a:lnTo>
                      <a:pt x="85714" y="120000"/>
                    </a:lnTo>
                    <a:lnTo>
                      <a:pt x="0" y="120000"/>
                    </a:lnTo>
                    <a:lnTo>
                      <a:pt x="0" y="327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653"/>
              <p:cNvSpPr/>
              <p:nvPr/>
            </p:nvSpPr>
            <p:spPr>
              <a:xfrm>
                <a:off x="6320096" y="2398624"/>
                <a:ext cx="774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4000" y="0"/>
                      <a:pt x="24000" y="0"/>
                      <a:pt x="24000" y="0"/>
                    </a:cubicBezTo>
                    <a:cubicBezTo>
                      <a:pt x="24000" y="21176"/>
                      <a:pt x="24000" y="21176"/>
                      <a:pt x="24000" y="21176"/>
                    </a:cubicBezTo>
                    <a:cubicBezTo>
                      <a:pt x="32000" y="7058"/>
                      <a:pt x="48000" y="0"/>
                      <a:pt x="64000" y="0"/>
                    </a:cubicBezTo>
                    <a:cubicBezTo>
                      <a:pt x="96000" y="0"/>
                      <a:pt x="120000" y="14117"/>
                      <a:pt x="120000" y="42352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6000" y="120000"/>
                      <a:pt x="96000" y="120000"/>
                      <a:pt x="96000" y="120000"/>
                    </a:cubicBezTo>
                    <a:cubicBezTo>
                      <a:pt x="96000" y="49411"/>
                      <a:pt x="96000" y="49411"/>
                      <a:pt x="96000" y="49411"/>
                    </a:cubicBezTo>
                    <a:cubicBezTo>
                      <a:pt x="96000" y="28235"/>
                      <a:pt x="88000" y="14117"/>
                      <a:pt x="64000" y="14117"/>
                    </a:cubicBezTo>
                    <a:cubicBezTo>
                      <a:pt x="40000" y="14117"/>
                      <a:pt x="24000" y="28235"/>
                      <a:pt x="24000" y="49411"/>
                    </a:cubicBezTo>
                    <a:cubicBezTo>
                      <a:pt x="24000" y="120000"/>
                      <a:pt x="24000" y="120000"/>
                      <a:pt x="24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654"/>
              <p:cNvSpPr/>
              <p:nvPr/>
            </p:nvSpPr>
            <p:spPr>
              <a:xfrm>
                <a:off x="6416687" y="2398624"/>
                <a:ext cx="8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058" y="103636"/>
                    </a:moveTo>
                    <a:cubicBezTo>
                      <a:pt x="14117" y="92727"/>
                      <a:pt x="14117" y="92727"/>
                      <a:pt x="14117" y="92727"/>
                    </a:cubicBezTo>
                    <a:cubicBezTo>
                      <a:pt x="28235" y="103636"/>
                      <a:pt x="42352" y="109090"/>
                      <a:pt x="56470" y="109090"/>
                    </a:cubicBezTo>
                    <a:cubicBezTo>
                      <a:pt x="84705" y="109090"/>
                      <a:pt x="98823" y="98181"/>
                      <a:pt x="98823" y="76363"/>
                    </a:cubicBezTo>
                    <a:cubicBezTo>
                      <a:pt x="98823" y="65454"/>
                      <a:pt x="98823" y="65454"/>
                      <a:pt x="98823" y="65454"/>
                    </a:cubicBezTo>
                    <a:cubicBezTo>
                      <a:pt x="91764" y="76363"/>
                      <a:pt x="77647" y="81818"/>
                      <a:pt x="56470" y="81818"/>
                    </a:cubicBezTo>
                    <a:cubicBezTo>
                      <a:pt x="28235" y="81818"/>
                      <a:pt x="0" y="65454"/>
                      <a:pt x="0" y="38181"/>
                    </a:cubicBezTo>
                    <a:cubicBezTo>
                      <a:pt x="0" y="38181"/>
                      <a:pt x="0" y="38181"/>
                      <a:pt x="0" y="38181"/>
                    </a:cubicBezTo>
                    <a:cubicBezTo>
                      <a:pt x="0" y="16363"/>
                      <a:pt x="28235" y="0"/>
                      <a:pt x="56470" y="0"/>
                    </a:cubicBezTo>
                    <a:cubicBezTo>
                      <a:pt x="77647" y="0"/>
                      <a:pt x="91764" y="5454"/>
                      <a:pt x="98823" y="16363"/>
                    </a:cubicBezTo>
                    <a:cubicBezTo>
                      <a:pt x="98823" y="0"/>
                      <a:pt x="98823" y="0"/>
                      <a:pt x="98823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76363"/>
                      <a:pt x="120000" y="76363"/>
                      <a:pt x="120000" y="76363"/>
                    </a:cubicBezTo>
                    <a:cubicBezTo>
                      <a:pt x="120000" y="87272"/>
                      <a:pt x="112941" y="98181"/>
                      <a:pt x="105882" y="103636"/>
                    </a:cubicBezTo>
                    <a:cubicBezTo>
                      <a:pt x="91764" y="114545"/>
                      <a:pt x="77647" y="120000"/>
                      <a:pt x="56470" y="120000"/>
                    </a:cubicBezTo>
                    <a:cubicBezTo>
                      <a:pt x="42352" y="120000"/>
                      <a:pt x="21176" y="114545"/>
                      <a:pt x="7058" y="103636"/>
                    </a:cubicBezTo>
                    <a:close/>
                    <a:moveTo>
                      <a:pt x="98823" y="38181"/>
                    </a:moveTo>
                    <a:cubicBezTo>
                      <a:pt x="98823" y="38181"/>
                      <a:pt x="98823" y="38181"/>
                      <a:pt x="98823" y="38181"/>
                    </a:cubicBezTo>
                    <a:cubicBezTo>
                      <a:pt x="98823" y="21818"/>
                      <a:pt x="77647" y="10909"/>
                      <a:pt x="56470" y="10909"/>
                    </a:cubicBezTo>
                    <a:cubicBezTo>
                      <a:pt x="35294" y="10909"/>
                      <a:pt x="21176" y="21818"/>
                      <a:pt x="21176" y="38181"/>
                    </a:cubicBezTo>
                    <a:cubicBezTo>
                      <a:pt x="21176" y="38181"/>
                      <a:pt x="21176" y="38181"/>
                      <a:pt x="21176" y="38181"/>
                    </a:cubicBezTo>
                    <a:cubicBezTo>
                      <a:pt x="21176" y="60000"/>
                      <a:pt x="35294" y="70909"/>
                      <a:pt x="56470" y="70909"/>
                    </a:cubicBezTo>
                    <a:cubicBezTo>
                      <a:pt x="77647" y="70909"/>
                      <a:pt x="98823" y="60000"/>
                      <a:pt x="98823" y="381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Shape 1655"/>
              <p:cNvSpPr/>
              <p:nvPr/>
            </p:nvSpPr>
            <p:spPr>
              <a:xfrm>
                <a:off x="6579817" y="2398624"/>
                <a:ext cx="795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5000" y="0"/>
                      <a:pt x="15000" y="0"/>
                      <a:pt x="15000" y="0"/>
                    </a:cubicBezTo>
                    <a:cubicBezTo>
                      <a:pt x="15000" y="16363"/>
                      <a:pt x="15000" y="16363"/>
                      <a:pt x="15000" y="16363"/>
                    </a:cubicBezTo>
                    <a:cubicBezTo>
                      <a:pt x="30000" y="5454"/>
                      <a:pt x="45000" y="0"/>
                      <a:pt x="67500" y="0"/>
                    </a:cubicBezTo>
                    <a:cubicBezTo>
                      <a:pt x="97500" y="0"/>
                      <a:pt x="120000" y="16363"/>
                      <a:pt x="120000" y="43636"/>
                    </a:cubicBezTo>
                    <a:cubicBezTo>
                      <a:pt x="120000" y="43636"/>
                      <a:pt x="120000" y="43636"/>
                      <a:pt x="120000" y="43636"/>
                    </a:cubicBezTo>
                    <a:cubicBezTo>
                      <a:pt x="120000" y="76363"/>
                      <a:pt x="97500" y="92727"/>
                      <a:pt x="67500" y="92727"/>
                    </a:cubicBezTo>
                    <a:cubicBezTo>
                      <a:pt x="45000" y="92727"/>
                      <a:pt x="30000" y="81818"/>
                      <a:pt x="15000" y="70909"/>
                    </a:cubicBezTo>
                    <a:cubicBezTo>
                      <a:pt x="15000" y="120000"/>
                      <a:pt x="15000" y="120000"/>
                      <a:pt x="15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105000" y="43636"/>
                    </a:moveTo>
                    <a:cubicBezTo>
                      <a:pt x="105000" y="43636"/>
                      <a:pt x="105000" y="43636"/>
                      <a:pt x="105000" y="43636"/>
                    </a:cubicBezTo>
                    <a:cubicBezTo>
                      <a:pt x="105000" y="21818"/>
                      <a:pt x="82500" y="10909"/>
                      <a:pt x="60000" y="10909"/>
                    </a:cubicBezTo>
                    <a:cubicBezTo>
                      <a:pt x="37500" y="10909"/>
                      <a:pt x="15000" y="21818"/>
                      <a:pt x="15000" y="43636"/>
                    </a:cubicBezTo>
                    <a:cubicBezTo>
                      <a:pt x="15000" y="43636"/>
                      <a:pt x="15000" y="43636"/>
                      <a:pt x="15000" y="43636"/>
                    </a:cubicBezTo>
                    <a:cubicBezTo>
                      <a:pt x="15000" y="65454"/>
                      <a:pt x="37500" y="81818"/>
                      <a:pt x="60000" y="81818"/>
                    </a:cubicBezTo>
                    <a:cubicBezTo>
                      <a:pt x="82500" y="81818"/>
                      <a:pt x="105000" y="65454"/>
                      <a:pt x="105000" y="43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Shape 1656"/>
              <p:cNvSpPr/>
              <p:nvPr/>
            </p:nvSpPr>
            <p:spPr>
              <a:xfrm>
                <a:off x="6680700" y="2398624"/>
                <a:ext cx="85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6470"/>
                    </a:moveTo>
                    <a:cubicBezTo>
                      <a:pt x="0" y="56470"/>
                      <a:pt x="0" y="56470"/>
                      <a:pt x="0" y="56470"/>
                    </a:cubicBezTo>
                    <a:cubicBezTo>
                      <a:pt x="0" y="28235"/>
                      <a:pt x="28235" y="0"/>
                      <a:pt x="63529" y="0"/>
                    </a:cubicBezTo>
                    <a:cubicBezTo>
                      <a:pt x="98823" y="0"/>
                      <a:pt x="120000" y="28235"/>
                      <a:pt x="120000" y="56470"/>
                    </a:cubicBezTo>
                    <a:cubicBezTo>
                      <a:pt x="120000" y="56470"/>
                      <a:pt x="120000" y="56470"/>
                      <a:pt x="120000" y="56470"/>
                    </a:cubicBezTo>
                    <a:cubicBezTo>
                      <a:pt x="120000" y="91764"/>
                      <a:pt x="98823" y="120000"/>
                      <a:pt x="63529" y="120000"/>
                    </a:cubicBezTo>
                    <a:cubicBezTo>
                      <a:pt x="28235" y="120000"/>
                      <a:pt x="0" y="91764"/>
                      <a:pt x="0" y="56470"/>
                    </a:cubicBezTo>
                    <a:close/>
                    <a:moveTo>
                      <a:pt x="105882" y="56470"/>
                    </a:moveTo>
                    <a:cubicBezTo>
                      <a:pt x="105882" y="56470"/>
                      <a:pt x="105882" y="56470"/>
                      <a:pt x="105882" y="56470"/>
                    </a:cubicBezTo>
                    <a:cubicBezTo>
                      <a:pt x="105882" y="35294"/>
                      <a:pt x="84705" y="14117"/>
                      <a:pt x="63529" y="14117"/>
                    </a:cubicBezTo>
                    <a:cubicBezTo>
                      <a:pt x="35294" y="14117"/>
                      <a:pt x="21176" y="35294"/>
                      <a:pt x="21176" y="56470"/>
                    </a:cubicBezTo>
                    <a:cubicBezTo>
                      <a:pt x="21176" y="56470"/>
                      <a:pt x="21176" y="56470"/>
                      <a:pt x="21176" y="56470"/>
                    </a:cubicBezTo>
                    <a:cubicBezTo>
                      <a:pt x="21176" y="84705"/>
                      <a:pt x="35294" y="105882"/>
                      <a:pt x="63529" y="105882"/>
                    </a:cubicBezTo>
                    <a:cubicBezTo>
                      <a:pt x="84705" y="105882"/>
                      <a:pt x="105882" y="84705"/>
                      <a:pt x="105882" y="564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Shape 1657"/>
              <p:cNvSpPr/>
              <p:nvPr/>
            </p:nvSpPr>
            <p:spPr>
              <a:xfrm>
                <a:off x="6792315" y="2362134"/>
                <a:ext cx="10800" cy="12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Shape 1658"/>
              <p:cNvSpPr/>
              <p:nvPr/>
            </p:nvSpPr>
            <p:spPr>
              <a:xfrm>
                <a:off x="6833099" y="2366427"/>
                <a:ext cx="15000" cy="118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19999" y="0"/>
                    </a:lnTo>
                    <a:lnTo>
                      <a:pt x="119999" y="10909"/>
                    </a:lnTo>
                    <a:lnTo>
                      <a:pt x="0" y="10909"/>
                    </a:lnTo>
                    <a:lnTo>
                      <a:pt x="0" y="0"/>
                    </a:lnTo>
                    <a:close/>
                    <a:moveTo>
                      <a:pt x="0" y="32727"/>
                    </a:moveTo>
                    <a:lnTo>
                      <a:pt x="119999" y="32727"/>
                    </a:lnTo>
                    <a:lnTo>
                      <a:pt x="119999" y="120000"/>
                    </a:lnTo>
                    <a:lnTo>
                      <a:pt x="0" y="120000"/>
                    </a:lnTo>
                    <a:lnTo>
                      <a:pt x="0" y="327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Shape 1659"/>
              <p:cNvSpPr/>
              <p:nvPr/>
            </p:nvSpPr>
            <p:spPr>
              <a:xfrm>
                <a:off x="6873881" y="2398624"/>
                <a:ext cx="75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6470"/>
                    </a:moveTo>
                    <a:cubicBezTo>
                      <a:pt x="0" y="56470"/>
                      <a:pt x="0" y="56470"/>
                      <a:pt x="0" y="56470"/>
                    </a:cubicBezTo>
                    <a:cubicBezTo>
                      <a:pt x="0" y="28235"/>
                      <a:pt x="24000" y="0"/>
                      <a:pt x="64000" y="0"/>
                    </a:cubicBezTo>
                    <a:cubicBezTo>
                      <a:pt x="88000" y="0"/>
                      <a:pt x="104000" y="7058"/>
                      <a:pt x="120000" y="21176"/>
                    </a:cubicBezTo>
                    <a:cubicBezTo>
                      <a:pt x="104000" y="28235"/>
                      <a:pt x="104000" y="28235"/>
                      <a:pt x="104000" y="28235"/>
                    </a:cubicBezTo>
                    <a:cubicBezTo>
                      <a:pt x="96000" y="21176"/>
                      <a:pt x="80000" y="14117"/>
                      <a:pt x="64000" y="14117"/>
                    </a:cubicBezTo>
                    <a:cubicBezTo>
                      <a:pt x="40000" y="14117"/>
                      <a:pt x="16000" y="35294"/>
                      <a:pt x="16000" y="56470"/>
                    </a:cubicBezTo>
                    <a:cubicBezTo>
                      <a:pt x="16000" y="56470"/>
                      <a:pt x="16000" y="56470"/>
                      <a:pt x="16000" y="56470"/>
                    </a:cubicBezTo>
                    <a:cubicBezTo>
                      <a:pt x="16000" y="84705"/>
                      <a:pt x="40000" y="105882"/>
                      <a:pt x="64000" y="105882"/>
                    </a:cubicBezTo>
                    <a:cubicBezTo>
                      <a:pt x="80000" y="105882"/>
                      <a:pt x="96000" y="98823"/>
                      <a:pt x="104000" y="84705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1764"/>
                      <a:pt x="0" y="564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Shape 1660"/>
              <p:cNvSpPr/>
              <p:nvPr/>
            </p:nvSpPr>
            <p:spPr>
              <a:xfrm>
                <a:off x="6959739" y="2398624"/>
                <a:ext cx="8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058" y="114545"/>
                    </a:moveTo>
                    <a:cubicBezTo>
                      <a:pt x="14117" y="103636"/>
                      <a:pt x="14117" y="103636"/>
                      <a:pt x="14117" y="103636"/>
                    </a:cubicBezTo>
                    <a:cubicBezTo>
                      <a:pt x="14117" y="103636"/>
                      <a:pt x="21176" y="109090"/>
                      <a:pt x="28235" y="109090"/>
                    </a:cubicBezTo>
                    <a:cubicBezTo>
                      <a:pt x="42352" y="109090"/>
                      <a:pt x="49411" y="103636"/>
                      <a:pt x="56470" y="8727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176" y="0"/>
                      <a:pt x="21176" y="0"/>
                      <a:pt x="21176" y="0"/>
                    </a:cubicBezTo>
                    <a:cubicBezTo>
                      <a:pt x="63529" y="76363"/>
                      <a:pt x="63529" y="76363"/>
                      <a:pt x="63529" y="76363"/>
                    </a:cubicBezTo>
                    <a:cubicBezTo>
                      <a:pt x="98823" y="0"/>
                      <a:pt x="98823" y="0"/>
                      <a:pt x="98823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70588" y="92727"/>
                      <a:pt x="70588" y="92727"/>
                      <a:pt x="70588" y="92727"/>
                    </a:cubicBezTo>
                    <a:cubicBezTo>
                      <a:pt x="56470" y="109090"/>
                      <a:pt x="49411" y="120000"/>
                      <a:pt x="28235" y="120000"/>
                    </a:cubicBezTo>
                    <a:cubicBezTo>
                      <a:pt x="21176" y="120000"/>
                      <a:pt x="14117" y="114545"/>
                      <a:pt x="7058" y="1145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Shape 1661"/>
              <p:cNvSpPr/>
              <p:nvPr/>
            </p:nvSpPr>
            <p:spPr>
              <a:xfrm>
                <a:off x="5742703" y="2589658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5714" y="49411"/>
                      <a:pt x="59999" y="49411"/>
                    </a:cubicBezTo>
                    <a:cubicBezTo>
                      <a:pt x="77142" y="49411"/>
                      <a:pt x="94285" y="49411"/>
                      <a:pt x="102857" y="49411"/>
                    </a:cubicBezTo>
                    <a:cubicBezTo>
                      <a:pt x="102857" y="49411"/>
                      <a:pt x="102857" y="49411"/>
                      <a:pt x="102857" y="49411"/>
                    </a:cubicBezTo>
                    <a:cubicBezTo>
                      <a:pt x="102857" y="28235"/>
                      <a:pt x="85714" y="14117"/>
                      <a:pt x="59999" y="14117"/>
                    </a:cubicBezTo>
                    <a:cubicBezTo>
                      <a:pt x="42857" y="14117"/>
                      <a:pt x="34285" y="21176"/>
                      <a:pt x="17142" y="28235"/>
                    </a:cubicBezTo>
                    <a:cubicBezTo>
                      <a:pt x="8571" y="14117"/>
                      <a:pt x="8571" y="14117"/>
                      <a:pt x="8571" y="14117"/>
                    </a:cubicBezTo>
                    <a:cubicBezTo>
                      <a:pt x="25714" y="7058"/>
                      <a:pt x="42857" y="0"/>
                      <a:pt x="59999" y="0"/>
                    </a:cubicBezTo>
                    <a:cubicBezTo>
                      <a:pt x="85714" y="0"/>
                      <a:pt x="102857" y="7058"/>
                      <a:pt x="111428" y="14117"/>
                    </a:cubicBezTo>
                    <a:cubicBezTo>
                      <a:pt x="119999" y="21176"/>
                      <a:pt x="119999" y="35294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98823"/>
                      <a:pt x="102857" y="98823"/>
                      <a:pt x="102857" y="98823"/>
                    </a:cubicBezTo>
                    <a:cubicBezTo>
                      <a:pt x="94285" y="112941"/>
                      <a:pt x="77142" y="120000"/>
                      <a:pt x="51428" y="120000"/>
                    </a:cubicBezTo>
                    <a:cubicBezTo>
                      <a:pt x="25714" y="120000"/>
                      <a:pt x="0" y="112941"/>
                      <a:pt x="0" y="84705"/>
                    </a:cubicBezTo>
                    <a:close/>
                    <a:moveTo>
                      <a:pt x="102857" y="77647"/>
                    </a:moveTo>
                    <a:cubicBezTo>
                      <a:pt x="102857" y="63529"/>
                      <a:pt x="102857" y="63529"/>
                      <a:pt x="102857" y="63529"/>
                    </a:cubicBezTo>
                    <a:cubicBezTo>
                      <a:pt x="94285" y="63529"/>
                      <a:pt x="77142" y="63529"/>
                      <a:pt x="59999" y="63529"/>
                    </a:cubicBezTo>
                    <a:cubicBezTo>
                      <a:pt x="34285" y="63529"/>
                      <a:pt x="17142" y="70588"/>
                      <a:pt x="17142" y="84705"/>
                    </a:cubicBezTo>
                    <a:cubicBezTo>
                      <a:pt x="17142" y="84705"/>
                      <a:pt x="17142" y="84705"/>
                      <a:pt x="17142" y="84705"/>
                    </a:cubicBezTo>
                    <a:cubicBezTo>
                      <a:pt x="17142" y="98823"/>
                      <a:pt x="34285" y="105882"/>
                      <a:pt x="59999" y="105882"/>
                    </a:cubicBezTo>
                    <a:cubicBezTo>
                      <a:pt x="85714" y="105882"/>
                      <a:pt x="102857" y="91764"/>
                      <a:pt x="102857" y="77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2"/>
              <p:cNvSpPr/>
              <p:nvPr/>
            </p:nvSpPr>
            <p:spPr>
              <a:xfrm>
                <a:off x="5832853" y="2589658"/>
                <a:ext cx="6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5882"/>
                    </a:moveTo>
                    <a:cubicBezTo>
                      <a:pt x="18461" y="91764"/>
                      <a:pt x="18461" y="91764"/>
                      <a:pt x="18461" y="91764"/>
                    </a:cubicBezTo>
                    <a:cubicBezTo>
                      <a:pt x="27692" y="98823"/>
                      <a:pt x="46153" y="105882"/>
                      <a:pt x="64615" y="105882"/>
                    </a:cubicBezTo>
                    <a:cubicBezTo>
                      <a:pt x="83076" y="105882"/>
                      <a:pt x="101538" y="98823"/>
                      <a:pt x="101538" y="91764"/>
                    </a:cubicBezTo>
                    <a:cubicBezTo>
                      <a:pt x="101538" y="84705"/>
                      <a:pt x="101538" y="84705"/>
                      <a:pt x="101538" y="84705"/>
                    </a:cubicBezTo>
                    <a:cubicBezTo>
                      <a:pt x="101538" y="77647"/>
                      <a:pt x="83076" y="70588"/>
                      <a:pt x="64615" y="70588"/>
                    </a:cubicBezTo>
                    <a:cubicBezTo>
                      <a:pt x="36923" y="63529"/>
                      <a:pt x="9230" y="56470"/>
                      <a:pt x="9230" y="35294"/>
                    </a:cubicBezTo>
                    <a:cubicBezTo>
                      <a:pt x="9230" y="35294"/>
                      <a:pt x="9230" y="35294"/>
                      <a:pt x="9230" y="35294"/>
                    </a:cubicBezTo>
                    <a:cubicBezTo>
                      <a:pt x="9230" y="14117"/>
                      <a:pt x="27692" y="0"/>
                      <a:pt x="64615" y="0"/>
                    </a:cubicBezTo>
                    <a:cubicBezTo>
                      <a:pt x="83076" y="0"/>
                      <a:pt x="101538" y="7058"/>
                      <a:pt x="120000" y="14117"/>
                    </a:cubicBezTo>
                    <a:cubicBezTo>
                      <a:pt x="110769" y="28235"/>
                      <a:pt x="110769" y="28235"/>
                      <a:pt x="110769" y="28235"/>
                    </a:cubicBezTo>
                    <a:cubicBezTo>
                      <a:pt x="92307" y="21176"/>
                      <a:pt x="73846" y="14117"/>
                      <a:pt x="64615" y="14117"/>
                    </a:cubicBezTo>
                    <a:cubicBezTo>
                      <a:pt x="46153" y="14117"/>
                      <a:pt x="27692" y="21176"/>
                      <a:pt x="27692" y="35294"/>
                    </a:cubicBezTo>
                    <a:cubicBezTo>
                      <a:pt x="27692" y="35294"/>
                      <a:pt x="27692" y="35294"/>
                      <a:pt x="27692" y="35294"/>
                    </a:cubicBezTo>
                    <a:cubicBezTo>
                      <a:pt x="27692" y="42352"/>
                      <a:pt x="55384" y="49411"/>
                      <a:pt x="73846" y="49411"/>
                    </a:cubicBezTo>
                    <a:cubicBezTo>
                      <a:pt x="92307" y="56470"/>
                      <a:pt x="120000" y="63529"/>
                      <a:pt x="120000" y="84705"/>
                    </a:cubicBezTo>
                    <a:cubicBezTo>
                      <a:pt x="120000" y="84705"/>
                      <a:pt x="120000" y="84705"/>
                      <a:pt x="120000" y="84705"/>
                    </a:cubicBezTo>
                    <a:cubicBezTo>
                      <a:pt x="120000" y="105882"/>
                      <a:pt x="92307" y="120000"/>
                      <a:pt x="64615" y="120000"/>
                    </a:cubicBezTo>
                    <a:cubicBezTo>
                      <a:pt x="46153" y="120000"/>
                      <a:pt x="18461" y="112941"/>
                      <a:pt x="0" y="105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Shape 1663"/>
              <p:cNvSpPr/>
              <p:nvPr/>
            </p:nvSpPr>
            <p:spPr>
              <a:xfrm>
                <a:off x="5965932" y="2566047"/>
                <a:ext cx="49500" cy="109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000" y="98181"/>
                    </a:moveTo>
                    <a:cubicBezTo>
                      <a:pt x="24000" y="43636"/>
                      <a:pt x="24000" y="43636"/>
                      <a:pt x="24000" y="43636"/>
                    </a:cubicBezTo>
                    <a:cubicBezTo>
                      <a:pt x="0" y="43636"/>
                      <a:pt x="0" y="43636"/>
                      <a:pt x="0" y="43636"/>
                    </a:cubicBezTo>
                    <a:cubicBezTo>
                      <a:pt x="0" y="27272"/>
                      <a:pt x="0" y="27272"/>
                      <a:pt x="0" y="27272"/>
                    </a:cubicBezTo>
                    <a:cubicBezTo>
                      <a:pt x="24000" y="27272"/>
                      <a:pt x="24000" y="27272"/>
                      <a:pt x="24000" y="27272"/>
                    </a:cubicBezTo>
                    <a:cubicBezTo>
                      <a:pt x="24000" y="0"/>
                      <a:pt x="24000" y="0"/>
                      <a:pt x="24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60000" y="27272"/>
                      <a:pt x="60000" y="27272"/>
                      <a:pt x="60000" y="27272"/>
                    </a:cubicBezTo>
                    <a:cubicBezTo>
                      <a:pt x="120000" y="27272"/>
                      <a:pt x="120000" y="27272"/>
                      <a:pt x="120000" y="27272"/>
                    </a:cubicBezTo>
                    <a:cubicBezTo>
                      <a:pt x="120000" y="43636"/>
                      <a:pt x="120000" y="43636"/>
                      <a:pt x="120000" y="43636"/>
                    </a:cubicBezTo>
                    <a:cubicBezTo>
                      <a:pt x="60000" y="43636"/>
                      <a:pt x="60000" y="43636"/>
                      <a:pt x="60000" y="43636"/>
                    </a:cubicBezTo>
                    <a:cubicBezTo>
                      <a:pt x="60000" y="92727"/>
                      <a:pt x="60000" y="92727"/>
                      <a:pt x="60000" y="92727"/>
                    </a:cubicBezTo>
                    <a:cubicBezTo>
                      <a:pt x="60000" y="103636"/>
                      <a:pt x="72000" y="109090"/>
                      <a:pt x="84000" y="109090"/>
                    </a:cubicBezTo>
                    <a:cubicBezTo>
                      <a:pt x="96000" y="109090"/>
                      <a:pt x="108000" y="109090"/>
                      <a:pt x="120000" y="103636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8000" y="120000"/>
                      <a:pt x="96000" y="120000"/>
                      <a:pt x="84000" y="120000"/>
                    </a:cubicBezTo>
                    <a:cubicBezTo>
                      <a:pt x="48000" y="120000"/>
                      <a:pt x="24000" y="114545"/>
                      <a:pt x="24000" y="981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Shape 1664"/>
              <p:cNvSpPr/>
              <p:nvPr/>
            </p:nvSpPr>
            <p:spPr>
              <a:xfrm>
                <a:off x="6032473" y="2589658"/>
                <a:ext cx="75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000" y="105882"/>
                    </a:moveTo>
                    <a:cubicBezTo>
                      <a:pt x="80000" y="105882"/>
                      <a:pt x="96000" y="98823"/>
                      <a:pt x="104000" y="91764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8823"/>
                      <a:pt x="0" y="63529"/>
                    </a:cubicBezTo>
                    <a:cubicBezTo>
                      <a:pt x="0" y="28235"/>
                      <a:pt x="24000" y="0"/>
                      <a:pt x="64000" y="0"/>
                    </a:cubicBezTo>
                    <a:cubicBezTo>
                      <a:pt x="960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16000" y="70588"/>
                      <a:pt x="16000" y="70588"/>
                      <a:pt x="16000" y="70588"/>
                    </a:cubicBezTo>
                    <a:cubicBezTo>
                      <a:pt x="24000" y="91764"/>
                      <a:pt x="40000" y="105882"/>
                      <a:pt x="64000" y="105882"/>
                    </a:cubicBezTo>
                    <a:close/>
                    <a:moveTo>
                      <a:pt x="104000" y="56470"/>
                    </a:moveTo>
                    <a:cubicBezTo>
                      <a:pt x="104000" y="35294"/>
                      <a:pt x="88000" y="14117"/>
                      <a:pt x="64000" y="14117"/>
                    </a:cubicBezTo>
                    <a:cubicBezTo>
                      <a:pt x="40000" y="14117"/>
                      <a:pt x="24000" y="28235"/>
                      <a:pt x="16000" y="56470"/>
                    </a:cubicBezTo>
                    <a:lnTo>
                      <a:pt x="1040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Shape 1665"/>
              <p:cNvSpPr/>
              <p:nvPr/>
            </p:nvSpPr>
            <p:spPr>
              <a:xfrm>
                <a:off x="6122623" y="2589658"/>
                <a:ext cx="6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5882"/>
                    </a:moveTo>
                    <a:cubicBezTo>
                      <a:pt x="18461" y="91764"/>
                      <a:pt x="18461" y="91764"/>
                      <a:pt x="18461" y="91764"/>
                    </a:cubicBezTo>
                    <a:cubicBezTo>
                      <a:pt x="27692" y="98823"/>
                      <a:pt x="46153" y="105882"/>
                      <a:pt x="64615" y="105882"/>
                    </a:cubicBezTo>
                    <a:cubicBezTo>
                      <a:pt x="83076" y="105882"/>
                      <a:pt x="101538" y="98823"/>
                      <a:pt x="101538" y="91764"/>
                    </a:cubicBezTo>
                    <a:cubicBezTo>
                      <a:pt x="101538" y="84705"/>
                      <a:pt x="101538" y="84705"/>
                      <a:pt x="101538" y="84705"/>
                    </a:cubicBezTo>
                    <a:cubicBezTo>
                      <a:pt x="101538" y="77647"/>
                      <a:pt x="83076" y="70588"/>
                      <a:pt x="64615" y="70588"/>
                    </a:cubicBezTo>
                    <a:cubicBezTo>
                      <a:pt x="36923" y="63529"/>
                      <a:pt x="9230" y="56470"/>
                      <a:pt x="9230" y="35294"/>
                    </a:cubicBezTo>
                    <a:cubicBezTo>
                      <a:pt x="9230" y="35294"/>
                      <a:pt x="9230" y="35294"/>
                      <a:pt x="9230" y="35294"/>
                    </a:cubicBezTo>
                    <a:cubicBezTo>
                      <a:pt x="9230" y="14117"/>
                      <a:pt x="27692" y="0"/>
                      <a:pt x="64615" y="0"/>
                    </a:cubicBezTo>
                    <a:cubicBezTo>
                      <a:pt x="83076" y="0"/>
                      <a:pt x="101538" y="7058"/>
                      <a:pt x="120000" y="14117"/>
                    </a:cubicBezTo>
                    <a:cubicBezTo>
                      <a:pt x="110769" y="28235"/>
                      <a:pt x="110769" y="28235"/>
                      <a:pt x="110769" y="28235"/>
                    </a:cubicBezTo>
                    <a:cubicBezTo>
                      <a:pt x="92307" y="21176"/>
                      <a:pt x="73846" y="14117"/>
                      <a:pt x="64615" y="14117"/>
                    </a:cubicBezTo>
                    <a:cubicBezTo>
                      <a:pt x="46153" y="14117"/>
                      <a:pt x="27692" y="21176"/>
                      <a:pt x="27692" y="35294"/>
                    </a:cubicBezTo>
                    <a:cubicBezTo>
                      <a:pt x="27692" y="35294"/>
                      <a:pt x="27692" y="35294"/>
                      <a:pt x="27692" y="35294"/>
                    </a:cubicBezTo>
                    <a:cubicBezTo>
                      <a:pt x="27692" y="42352"/>
                      <a:pt x="46153" y="49411"/>
                      <a:pt x="73846" y="49411"/>
                    </a:cubicBezTo>
                    <a:cubicBezTo>
                      <a:pt x="92307" y="56470"/>
                      <a:pt x="120000" y="63529"/>
                      <a:pt x="120000" y="84705"/>
                    </a:cubicBezTo>
                    <a:cubicBezTo>
                      <a:pt x="120000" y="84705"/>
                      <a:pt x="120000" y="84705"/>
                      <a:pt x="120000" y="84705"/>
                    </a:cubicBezTo>
                    <a:cubicBezTo>
                      <a:pt x="120000" y="105882"/>
                      <a:pt x="92307" y="120000"/>
                      <a:pt x="64615" y="120000"/>
                    </a:cubicBezTo>
                    <a:cubicBezTo>
                      <a:pt x="46153" y="120000"/>
                      <a:pt x="18461" y="112941"/>
                      <a:pt x="0" y="105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Shape 1666"/>
              <p:cNvSpPr/>
              <p:nvPr/>
            </p:nvSpPr>
            <p:spPr>
              <a:xfrm>
                <a:off x="6204189" y="2566047"/>
                <a:ext cx="51600" cy="109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000" y="98181"/>
                    </a:moveTo>
                    <a:cubicBezTo>
                      <a:pt x="24000" y="43636"/>
                      <a:pt x="24000" y="43636"/>
                      <a:pt x="24000" y="43636"/>
                    </a:cubicBezTo>
                    <a:cubicBezTo>
                      <a:pt x="0" y="43636"/>
                      <a:pt x="0" y="43636"/>
                      <a:pt x="0" y="43636"/>
                    </a:cubicBezTo>
                    <a:cubicBezTo>
                      <a:pt x="0" y="27272"/>
                      <a:pt x="0" y="27272"/>
                      <a:pt x="0" y="27272"/>
                    </a:cubicBezTo>
                    <a:cubicBezTo>
                      <a:pt x="24000" y="27272"/>
                      <a:pt x="24000" y="27272"/>
                      <a:pt x="24000" y="27272"/>
                    </a:cubicBezTo>
                    <a:cubicBezTo>
                      <a:pt x="24000" y="0"/>
                      <a:pt x="24000" y="0"/>
                      <a:pt x="24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60000" y="27272"/>
                      <a:pt x="60000" y="27272"/>
                      <a:pt x="60000" y="27272"/>
                    </a:cubicBezTo>
                    <a:cubicBezTo>
                      <a:pt x="120000" y="27272"/>
                      <a:pt x="120000" y="27272"/>
                      <a:pt x="120000" y="27272"/>
                    </a:cubicBezTo>
                    <a:cubicBezTo>
                      <a:pt x="120000" y="43636"/>
                      <a:pt x="120000" y="43636"/>
                      <a:pt x="120000" y="43636"/>
                    </a:cubicBezTo>
                    <a:cubicBezTo>
                      <a:pt x="60000" y="43636"/>
                      <a:pt x="60000" y="43636"/>
                      <a:pt x="60000" y="43636"/>
                    </a:cubicBezTo>
                    <a:cubicBezTo>
                      <a:pt x="60000" y="92727"/>
                      <a:pt x="60000" y="92727"/>
                      <a:pt x="60000" y="92727"/>
                    </a:cubicBezTo>
                    <a:cubicBezTo>
                      <a:pt x="60000" y="103636"/>
                      <a:pt x="72000" y="109090"/>
                      <a:pt x="84000" y="109090"/>
                    </a:cubicBezTo>
                    <a:cubicBezTo>
                      <a:pt x="96000" y="109090"/>
                      <a:pt x="108000" y="109090"/>
                      <a:pt x="120000" y="103636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8000" y="120000"/>
                      <a:pt x="96000" y="120000"/>
                      <a:pt x="84000" y="120000"/>
                    </a:cubicBezTo>
                    <a:cubicBezTo>
                      <a:pt x="48000" y="120000"/>
                      <a:pt x="24000" y="114545"/>
                      <a:pt x="24000" y="981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Shape 1667"/>
              <p:cNvSpPr/>
              <p:nvPr/>
            </p:nvSpPr>
            <p:spPr>
              <a:xfrm>
                <a:off x="6270728" y="2589658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5714" y="49411"/>
                      <a:pt x="59999" y="49411"/>
                    </a:cubicBezTo>
                    <a:cubicBezTo>
                      <a:pt x="77142" y="49411"/>
                      <a:pt x="94285" y="49411"/>
                      <a:pt x="102857" y="49411"/>
                    </a:cubicBezTo>
                    <a:cubicBezTo>
                      <a:pt x="102857" y="49411"/>
                      <a:pt x="102857" y="49411"/>
                      <a:pt x="102857" y="49411"/>
                    </a:cubicBezTo>
                    <a:cubicBezTo>
                      <a:pt x="102857" y="28235"/>
                      <a:pt x="85714" y="14117"/>
                      <a:pt x="59999" y="14117"/>
                    </a:cubicBezTo>
                    <a:cubicBezTo>
                      <a:pt x="42857" y="14117"/>
                      <a:pt x="34285" y="21176"/>
                      <a:pt x="17142" y="28235"/>
                    </a:cubicBezTo>
                    <a:cubicBezTo>
                      <a:pt x="8571" y="14117"/>
                      <a:pt x="8571" y="14117"/>
                      <a:pt x="8571" y="14117"/>
                    </a:cubicBezTo>
                    <a:cubicBezTo>
                      <a:pt x="25714" y="7058"/>
                      <a:pt x="42857" y="0"/>
                      <a:pt x="59999" y="0"/>
                    </a:cubicBezTo>
                    <a:cubicBezTo>
                      <a:pt x="85714" y="0"/>
                      <a:pt x="102857" y="7058"/>
                      <a:pt x="111428" y="14117"/>
                    </a:cubicBezTo>
                    <a:cubicBezTo>
                      <a:pt x="119999" y="21176"/>
                      <a:pt x="119999" y="35294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98823"/>
                      <a:pt x="102857" y="98823"/>
                      <a:pt x="102857" y="98823"/>
                    </a:cubicBezTo>
                    <a:cubicBezTo>
                      <a:pt x="94285" y="112941"/>
                      <a:pt x="77142" y="120000"/>
                      <a:pt x="51428" y="120000"/>
                    </a:cubicBezTo>
                    <a:cubicBezTo>
                      <a:pt x="25714" y="120000"/>
                      <a:pt x="0" y="112941"/>
                      <a:pt x="0" y="84705"/>
                    </a:cubicBezTo>
                    <a:close/>
                    <a:moveTo>
                      <a:pt x="102857" y="77647"/>
                    </a:moveTo>
                    <a:cubicBezTo>
                      <a:pt x="102857" y="63529"/>
                      <a:pt x="102857" y="63529"/>
                      <a:pt x="102857" y="63529"/>
                    </a:cubicBezTo>
                    <a:cubicBezTo>
                      <a:pt x="94285" y="63529"/>
                      <a:pt x="77142" y="63529"/>
                      <a:pt x="59999" y="63529"/>
                    </a:cubicBezTo>
                    <a:cubicBezTo>
                      <a:pt x="34285" y="63529"/>
                      <a:pt x="17142" y="70588"/>
                      <a:pt x="17142" y="84705"/>
                    </a:cubicBezTo>
                    <a:cubicBezTo>
                      <a:pt x="17142" y="84705"/>
                      <a:pt x="17142" y="84705"/>
                      <a:pt x="17142" y="84705"/>
                    </a:cubicBezTo>
                    <a:cubicBezTo>
                      <a:pt x="17142" y="98823"/>
                      <a:pt x="34285" y="105882"/>
                      <a:pt x="59999" y="105882"/>
                    </a:cubicBezTo>
                    <a:cubicBezTo>
                      <a:pt x="85714" y="105882"/>
                      <a:pt x="102857" y="91764"/>
                      <a:pt x="102857" y="77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Shape 1668"/>
              <p:cNvSpPr/>
              <p:nvPr/>
            </p:nvSpPr>
            <p:spPr>
              <a:xfrm>
                <a:off x="6371612" y="2559608"/>
                <a:ext cx="816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5000" y="104347"/>
                    </a:moveTo>
                    <a:cubicBezTo>
                      <a:pt x="15000" y="120000"/>
                      <a:pt x="15000" y="120000"/>
                      <a:pt x="15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000" y="0"/>
                      <a:pt x="15000" y="0"/>
                      <a:pt x="15000" y="0"/>
                    </a:cubicBezTo>
                    <a:cubicBezTo>
                      <a:pt x="15000" y="52173"/>
                      <a:pt x="15000" y="52173"/>
                      <a:pt x="15000" y="52173"/>
                    </a:cubicBezTo>
                    <a:cubicBezTo>
                      <a:pt x="30000" y="41739"/>
                      <a:pt x="37500" y="31304"/>
                      <a:pt x="60000" y="31304"/>
                    </a:cubicBezTo>
                    <a:cubicBezTo>
                      <a:pt x="90000" y="31304"/>
                      <a:pt x="120000" y="46956"/>
                      <a:pt x="120000" y="78260"/>
                    </a:cubicBezTo>
                    <a:cubicBezTo>
                      <a:pt x="120000" y="78260"/>
                      <a:pt x="120000" y="78260"/>
                      <a:pt x="120000" y="78260"/>
                    </a:cubicBezTo>
                    <a:cubicBezTo>
                      <a:pt x="120000" y="104347"/>
                      <a:pt x="90000" y="120000"/>
                      <a:pt x="60000" y="120000"/>
                    </a:cubicBezTo>
                    <a:cubicBezTo>
                      <a:pt x="37500" y="120000"/>
                      <a:pt x="22500" y="114782"/>
                      <a:pt x="15000" y="104347"/>
                    </a:cubicBezTo>
                    <a:close/>
                    <a:moveTo>
                      <a:pt x="105000" y="78260"/>
                    </a:moveTo>
                    <a:cubicBezTo>
                      <a:pt x="105000" y="78260"/>
                      <a:pt x="105000" y="78260"/>
                      <a:pt x="105000" y="78260"/>
                    </a:cubicBezTo>
                    <a:cubicBezTo>
                      <a:pt x="105000" y="57391"/>
                      <a:pt x="82500" y="41739"/>
                      <a:pt x="60000" y="41739"/>
                    </a:cubicBezTo>
                    <a:cubicBezTo>
                      <a:pt x="37500" y="41739"/>
                      <a:pt x="15000" y="57391"/>
                      <a:pt x="15000" y="78260"/>
                    </a:cubicBezTo>
                    <a:cubicBezTo>
                      <a:pt x="15000" y="78260"/>
                      <a:pt x="15000" y="78260"/>
                      <a:pt x="15000" y="78260"/>
                    </a:cubicBezTo>
                    <a:cubicBezTo>
                      <a:pt x="15000" y="93913"/>
                      <a:pt x="37500" y="109565"/>
                      <a:pt x="60000" y="109565"/>
                    </a:cubicBezTo>
                    <a:cubicBezTo>
                      <a:pt x="82500" y="109565"/>
                      <a:pt x="105000" y="99130"/>
                      <a:pt x="105000" y="782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Shape 1669"/>
              <p:cNvSpPr/>
              <p:nvPr/>
            </p:nvSpPr>
            <p:spPr>
              <a:xfrm>
                <a:off x="6476789" y="2559608"/>
                <a:ext cx="17100" cy="115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Shape 1670"/>
              <p:cNvSpPr/>
              <p:nvPr/>
            </p:nvSpPr>
            <p:spPr>
              <a:xfrm>
                <a:off x="6513278" y="2589658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500" y="105882"/>
                    </a:moveTo>
                    <a:cubicBezTo>
                      <a:pt x="82500" y="105882"/>
                      <a:pt x="97500" y="98823"/>
                      <a:pt x="105000" y="91764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105000" y="112941"/>
                      <a:pt x="90000" y="120000"/>
                      <a:pt x="67500" y="120000"/>
                    </a:cubicBezTo>
                    <a:cubicBezTo>
                      <a:pt x="30000" y="120000"/>
                      <a:pt x="0" y="98823"/>
                      <a:pt x="0" y="63529"/>
                    </a:cubicBezTo>
                    <a:cubicBezTo>
                      <a:pt x="0" y="28235"/>
                      <a:pt x="30000" y="0"/>
                      <a:pt x="60000" y="0"/>
                    </a:cubicBezTo>
                    <a:cubicBezTo>
                      <a:pt x="975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22500" y="70588"/>
                      <a:pt x="22500" y="70588"/>
                      <a:pt x="22500" y="70588"/>
                    </a:cubicBezTo>
                    <a:cubicBezTo>
                      <a:pt x="22500" y="91764"/>
                      <a:pt x="45000" y="105882"/>
                      <a:pt x="67500" y="105882"/>
                    </a:cubicBezTo>
                    <a:close/>
                    <a:moveTo>
                      <a:pt x="97500" y="56470"/>
                    </a:moveTo>
                    <a:cubicBezTo>
                      <a:pt x="97500" y="35294"/>
                      <a:pt x="82500" y="14117"/>
                      <a:pt x="60000" y="14117"/>
                    </a:cubicBezTo>
                    <a:cubicBezTo>
                      <a:pt x="37500" y="14117"/>
                      <a:pt x="22500" y="28235"/>
                      <a:pt x="22500" y="56470"/>
                    </a:cubicBezTo>
                    <a:lnTo>
                      <a:pt x="975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Shape 1671"/>
              <p:cNvSpPr/>
              <p:nvPr/>
            </p:nvSpPr>
            <p:spPr>
              <a:xfrm>
                <a:off x="6659235" y="2589658"/>
                <a:ext cx="774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3529"/>
                    </a:moveTo>
                    <a:cubicBezTo>
                      <a:pt x="0" y="63529"/>
                      <a:pt x="0" y="63529"/>
                      <a:pt x="0" y="63529"/>
                    </a:cubicBezTo>
                    <a:cubicBezTo>
                      <a:pt x="0" y="28235"/>
                      <a:pt x="32000" y="0"/>
                      <a:pt x="64000" y="0"/>
                    </a:cubicBezTo>
                    <a:cubicBezTo>
                      <a:pt x="88000" y="0"/>
                      <a:pt x="104000" y="7058"/>
                      <a:pt x="120000" y="21176"/>
                    </a:cubicBezTo>
                    <a:cubicBezTo>
                      <a:pt x="104000" y="35294"/>
                      <a:pt x="104000" y="35294"/>
                      <a:pt x="104000" y="35294"/>
                    </a:cubicBezTo>
                    <a:cubicBezTo>
                      <a:pt x="96000" y="21176"/>
                      <a:pt x="88000" y="14117"/>
                      <a:pt x="64000" y="14117"/>
                    </a:cubicBezTo>
                    <a:cubicBezTo>
                      <a:pt x="40000" y="14117"/>
                      <a:pt x="16000" y="35294"/>
                      <a:pt x="16000" y="63529"/>
                    </a:cubicBezTo>
                    <a:cubicBezTo>
                      <a:pt x="16000" y="63529"/>
                      <a:pt x="16000" y="63529"/>
                      <a:pt x="16000" y="63529"/>
                    </a:cubicBezTo>
                    <a:cubicBezTo>
                      <a:pt x="16000" y="84705"/>
                      <a:pt x="40000" y="105882"/>
                      <a:pt x="64000" y="105882"/>
                    </a:cubicBezTo>
                    <a:cubicBezTo>
                      <a:pt x="88000" y="105882"/>
                      <a:pt x="96000" y="98823"/>
                      <a:pt x="112000" y="91764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32000" y="120000"/>
                      <a:pt x="0" y="91764"/>
                      <a:pt x="0" y="635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672"/>
              <p:cNvSpPr/>
              <p:nvPr/>
            </p:nvSpPr>
            <p:spPr>
              <a:xfrm>
                <a:off x="6751534" y="2589658"/>
                <a:ext cx="85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3529"/>
                    </a:moveTo>
                    <a:cubicBezTo>
                      <a:pt x="0" y="63529"/>
                      <a:pt x="0" y="63529"/>
                      <a:pt x="0" y="63529"/>
                    </a:cubicBezTo>
                    <a:cubicBezTo>
                      <a:pt x="0" y="28235"/>
                      <a:pt x="21176" y="0"/>
                      <a:pt x="56470" y="0"/>
                    </a:cubicBezTo>
                    <a:cubicBezTo>
                      <a:pt x="91764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120000" y="91764"/>
                      <a:pt x="91764" y="120000"/>
                      <a:pt x="56470" y="120000"/>
                    </a:cubicBezTo>
                    <a:cubicBezTo>
                      <a:pt x="21176" y="120000"/>
                      <a:pt x="0" y="91764"/>
                      <a:pt x="0" y="63529"/>
                    </a:cubicBezTo>
                    <a:close/>
                    <a:moveTo>
                      <a:pt x="98823" y="63529"/>
                    </a:moveTo>
                    <a:cubicBezTo>
                      <a:pt x="98823" y="63529"/>
                      <a:pt x="98823" y="63529"/>
                      <a:pt x="98823" y="63529"/>
                    </a:cubicBezTo>
                    <a:cubicBezTo>
                      <a:pt x="98823" y="35294"/>
                      <a:pt x="84705" y="14117"/>
                      <a:pt x="56470" y="14117"/>
                    </a:cubicBezTo>
                    <a:cubicBezTo>
                      <a:pt x="35294" y="14117"/>
                      <a:pt x="14117" y="35294"/>
                      <a:pt x="14117" y="63529"/>
                    </a:cubicBezTo>
                    <a:cubicBezTo>
                      <a:pt x="14117" y="63529"/>
                      <a:pt x="14117" y="63529"/>
                      <a:pt x="14117" y="63529"/>
                    </a:cubicBezTo>
                    <a:cubicBezTo>
                      <a:pt x="14117" y="84705"/>
                      <a:pt x="35294" y="105882"/>
                      <a:pt x="56470" y="105882"/>
                    </a:cubicBezTo>
                    <a:cubicBezTo>
                      <a:pt x="84705" y="105882"/>
                      <a:pt x="98823" y="84705"/>
                      <a:pt x="98823" y="635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Shape 1673"/>
              <p:cNvSpPr/>
              <p:nvPr/>
            </p:nvSpPr>
            <p:spPr>
              <a:xfrm>
                <a:off x="6852417" y="2559608"/>
                <a:ext cx="858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8260"/>
                    </a:moveTo>
                    <a:cubicBezTo>
                      <a:pt x="0" y="78260"/>
                      <a:pt x="0" y="78260"/>
                      <a:pt x="0" y="78260"/>
                    </a:cubicBezTo>
                    <a:cubicBezTo>
                      <a:pt x="0" y="46956"/>
                      <a:pt x="28235" y="31304"/>
                      <a:pt x="56470" y="31304"/>
                    </a:cubicBezTo>
                    <a:cubicBezTo>
                      <a:pt x="77647" y="31304"/>
                      <a:pt x="91764" y="41739"/>
                      <a:pt x="105882" y="52173"/>
                    </a:cubicBezTo>
                    <a:cubicBezTo>
                      <a:pt x="105882" y="0"/>
                      <a:pt x="105882" y="0"/>
                      <a:pt x="105882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05882" y="120000"/>
                      <a:pt x="105882" y="120000"/>
                      <a:pt x="105882" y="120000"/>
                    </a:cubicBezTo>
                    <a:cubicBezTo>
                      <a:pt x="105882" y="104347"/>
                      <a:pt x="105882" y="104347"/>
                      <a:pt x="105882" y="104347"/>
                    </a:cubicBezTo>
                    <a:cubicBezTo>
                      <a:pt x="91764" y="114782"/>
                      <a:pt x="77647" y="120000"/>
                      <a:pt x="56470" y="120000"/>
                    </a:cubicBezTo>
                    <a:cubicBezTo>
                      <a:pt x="28235" y="120000"/>
                      <a:pt x="0" y="104347"/>
                      <a:pt x="0" y="78260"/>
                    </a:cubicBezTo>
                    <a:close/>
                    <a:moveTo>
                      <a:pt x="105882" y="78260"/>
                    </a:moveTo>
                    <a:cubicBezTo>
                      <a:pt x="105882" y="78260"/>
                      <a:pt x="105882" y="78260"/>
                      <a:pt x="105882" y="78260"/>
                    </a:cubicBezTo>
                    <a:cubicBezTo>
                      <a:pt x="105882" y="57391"/>
                      <a:pt x="84705" y="41739"/>
                      <a:pt x="63529" y="41739"/>
                    </a:cubicBezTo>
                    <a:cubicBezTo>
                      <a:pt x="42352" y="41739"/>
                      <a:pt x="21176" y="57391"/>
                      <a:pt x="21176" y="78260"/>
                    </a:cubicBezTo>
                    <a:cubicBezTo>
                      <a:pt x="21176" y="78260"/>
                      <a:pt x="21176" y="78260"/>
                      <a:pt x="21176" y="78260"/>
                    </a:cubicBezTo>
                    <a:cubicBezTo>
                      <a:pt x="21176" y="99130"/>
                      <a:pt x="42352" y="109565"/>
                      <a:pt x="63529" y="109565"/>
                    </a:cubicBezTo>
                    <a:cubicBezTo>
                      <a:pt x="84705" y="109565"/>
                      <a:pt x="105882" y="93913"/>
                      <a:pt x="105882" y="782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Shape 1674"/>
              <p:cNvSpPr/>
              <p:nvPr/>
            </p:nvSpPr>
            <p:spPr>
              <a:xfrm>
                <a:off x="6964032" y="2589658"/>
                <a:ext cx="774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000" y="105882"/>
                    </a:moveTo>
                    <a:cubicBezTo>
                      <a:pt x="80000" y="105882"/>
                      <a:pt x="96000" y="98823"/>
                      <a:pt x="104000" y="91764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8823"/>
                      <a:pt x="0" y="63529"/>
                    </a:cubicBezTo>
                    <a:cubicBezTo>
                      <a:pt x="0" y="28235"/>
                      <a:pt x="24000" y="0"/>
                      <a:pt x="64000" y="0"/>
                    </a:cubicBezTo>
                    <a:cubicBezTo>
                      <a:pt x="960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16000" y="70588"/>
                      <a:pt x="16000" y="70588"/>
                      <a:pt x="16000" y="70588"/>
                    </a:cubicBezTo>
                    <a:cubicBezTo>
                      <a:pt x="16000" y="91764"/>
                      <a:pt x="40000" y="105882"/>
                      <a:pt x="64000" y="105882"/>
                    </a:cubicBezTo>
                    <a:close/>
                    <a:moveTo>
                      <a:pt x="104000" y="56470"/>
                    </a:moveTo>
                    <a:cubicBezTo>
                      <a:pt x="96000" y="35294"/>
                      <a:pt x="88000" y="14117"/>
                      <a:pt x="56000" y="14117"/>
                    </a:cubicBezTo>
                    <a:cubicBezTo>
                      <a:pt x="40000" y="14117"/>
                      <a:pt x="16000" y="28235"/>
                      <a:pt x="16000" y="56470"/>
                    </a:cubicBezTo>
                    <a:lnTo>
                      <a:pt x="1040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" name="Shape 1675"/>
            <p:cNvGrpSpPr/>
            <p:nvPr/>
          </p:nvGrpSpPr>
          <p:grpSpPr>
            <a:xfrm>
              <a:off x="6513997" y="3557707"/>
              <a:ext cx="1502600" cy="334830"/>
              <a:chOff x="5538789" y="3557707"/>
              <a:chExt cx="1502600" cy="334830"/>
            </a:xfrm>
          </p:grpSpPr>
          <p:sp>
            <p:nvSpPr>
              <p:cNvPr id="122" name="Shape 1676"/>
              <p:cNvSpPr/>
              <p:nvPr/>
            </p:nvSpPr>
            <p:spPr>
              <a:xfrm>
                <a:off x="5538789" y="3557707"/>
                <a:ext cx="774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6666" y="0"/>
                    </a:lnTo>
                    <a:lnTo>
                      <a:pt x="16666" y="110769"/>
                    </a:lnTo>
                    <a:lnTo>
                      <a:pt x="120000" y="110769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Shape 1677"/>
              <p:cNvSpPr/>
              <p:nvPr/>
            </p:nvSpPr>
            <p:spPr>
              <a:xfrm>
                <a:off x="5631087" y="3583464"/>
                <a:ext cx="85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3529"/>
                    </a:moveTo>
                    <a:cubicBezTo>
                      <a:pt x="0" y="63529"/>
                      <a:pt x="0" y="63529"/>
                      <a:pt x="0" y="63529"/>
                    </a:cubicBezTo>
                    <a:cubicBezTo>
                      <a:pt x="0" y="28235"/>
                      <a:pt x="28235" y="0"/>
                      <a:pt x="63529" y="0"/>
                    </a:cubicBezTo>
                    <a:cubicBezTo>
                      <a:pt x="98823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120000" y="91764"/>
                      <a:pt x="98823" y="120000"/>
                      <a:pt x="63529" y="120000"/>
                    </a:cubicBezTo>
                    <a:cubicBezTo>
                      <a:pt x="28235" y="120000"/>
                      <a:pt x="0" y="98823"/>
                      <a:pt x="0" y="63529"/>
                    </a:cubicBezTo>
                    <a:close/>
                    <a:moveTo>
                      <a:pt x="105882" y="63529"/>
                    </a:moveTo>
                    <a:cubicBezTo>
                      <a:pt x="105882" y="63529"/>
                      <a:pt x="105882" y="63529"/>
                      <a:pt x="105882" y="63529"/>
                    </a:cubicBezTo>
                    <a:cubicBezTo>
                      <a:pt x="105882" y="35294"/>
                      <a:pt x="84705" y="14117"/>
                      <a:pt x="63529" y="14117"/>
                    </a:cubicBezTo>
                    <a:cubicBezTo>
                      <a:pt x="35294" y="14117"/>
                      <a:pt x="21176" y="35294"/>
                      <a:pt x="21176" y="63529"/>
                    </a:cubicBezTo>
                    <a:cubicBezTo>
                      <a:pt x="21176" y="63529"/>
                      <a:pt x="21176" y="63529"/>
                      <a:pt x="21176" y="63529"/>
                    </a:cubicBezTo>
                    <a:cubicBezTo>
                      <a:pt x="21176" y="84705"/>
                      <a:pt x="35294" y="105882"/>
                      <a:pt x="63529" y="105882"/>
                    </a:cubicBezTo>
                    <a:cubicBezTo>
                      <a:pt x="84705" y="105882"/>
                      <a:pt x="105882" y="84705"/>
                      <a:pt x="105882" y="635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Shape 1678"/>
              <p:cNvSpPr/>
              <p:nvPr/>
            </p:nvSpPr>
            <p:spPr>
              <a:xfrm>
                <a:off x="5742703" y="3583464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058"/>
                    </a:moveTo>
                    <a:cubicBezTo>
                      <a:pt x="17142" y="7058"/>
                      <a:pt x="17142" y="7058"/>
                      <a:pt x="17142" y="7058"/>
                    </a:cubicBezTo>
                    <a:cubicBezTo>
                      <a:pt x="17142" y="21176"/>
                      <a:pt x="17142" y="21176"/>
                      <a:pt x="17142" y="21176"/>
                    </a:cubicBezTo>
                    <a:cubicBezTo>
                      <a:pt x="25714" y="14117"/>
                      <a:pt x="42857" y="0"/>
                      <a:pt x="68571" y="0"/>
                    </a:cubicBezTo>
                    <a:cubicBezTo>
                      <a:pt x="102857" y="0"/>
                      <a:pt x="119999" y="21176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49411"/>
                      <a:pt x="102857" y="49411"/>
                      <a:pt x="102857" y="49411"/>
                    </a:cubicBezTo>
                    <a:cubicBezTo>
                      <a:pt x="102857" y="28235"/>
                      <a:pt x="85714" y="14117"/>
                      <a:pt x="59999" y="14117"/>
                    </a:cubicBezTo>
                    <a:cubicBezTo>
                      <a:pt x="34285" y="14117"/>
                      <a:pt x="17142" y="35294"/>
                      <a:pt x="17142" y="56470"/>
                    </a:cubicBezTo>
                    <a:cubicBezTo>
                      <a:pt x="17142" y="120000"/>
                      <a:pt x="17142" y="120000"/>
                      <a:pt x="1714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70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Shape 1679"/>
              <p:cNvSpPr/>
              <p:nvPr/>
            </p:nvSpPr>
            <p:spPr>
              <a:xfrm>
                <a:off x="5832853" y="3583464"/>
                <a:ext cx="879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058" y="109090"/>
                    </a:moveTo>
                    <a:cubicBezTo>
                      <a:pt x="14117" y="98181"/>
                      <a:pt x="14117" y="98181"/>
                      <a:pt x="14117" y="98181"/>
                    </a:cubicBezTo>
                    <a:cubicBezTo>
                      <a:pt x="28235" y="103636"/>
                      <a:pt x="42352" y="109090"/>
                      <a:pt x="63529" y="109090"/>
                    </a:cubicBezTo>
                    <a:cubicBezTo>
                      <a:pt x="84705" y="109090"/>
                      <a:pt x="105882" y="98181"/>
                      <a:pt x="105882" y="76363"/>
                    </a:cubicBezTo>
                    <a:cubicBezTo>
                      <a:pt x="105882" y="65454"/>
                      <a:pt x="105882" y="65454"/>
                      <a:pt x="105882" y="65454"/>
                    </a:cubicBezTo>
                    <a:cubicBezTo>
                      <a:pt x="91764" y="76363"/>
                      <a:pt x="77647" y="87272"/>
                      <a:pt x="56470" y="87272"/>
                    </a:cubicBezTo>
                    <a:cubicBezTo>
                      <a:pt x="28235" y="87272"/>
                      <a:pt x="0" y="70909"/>
                      <a:pt x="0" y="43636"/>
                    </a:cubicBezTo>
                    <a:cubicBezTo>
                      <a:pt x="0" y="43636"/>
                      <a:pt x="0" y="43636"/>
                      <a:pt x="0" y="43636"/>
                    </a:cubicBezTo>
                    <a:cubicBezTo>
                      <a:pt x="0" y="16363"/>
                      <a:pt x="28235" y="0"/>
                      <a:pt x="56470" y="0"/>
                    </a:cubicBezTo>
                    <a:cubicBezTo>
                      <a:pt x="77647" y="0"/>
                      <a:pt x="91764" y="10909"/>
                      <a:pt x="105882" y="21818"/>
                    </a:cubicBezTo>
                    <a:cubicBezTo>
                      <a:pt x="105882" y="5454"/>
                      <a:pt x="105882" y="5454"/>
                      <a:pt x="105882" y="5454"/>
                    </a:cubicBezTo>
                    <a:cubicBezTo>
                      <a:pt x="120000" y="5454"/>
                      <a:pt x="120000" y="5454"/>
                      <a:pt x="120000" y="5454"/>
                    </a:cubicBezTo>
                    <a:cubicBezTo>
                      <a:pt x="120000" y="76363"/>
                      <a:pt x="120000" y="76363"/>
                      <a:pt x="120000" y="76363"/>
                    </a:cubicBezTo>
                    <a:cubicBezTo>
                      <a:pt x="120000" y="92727"/>
                      <a:pt x="112941" y="103636"/>
                      <a:pt x="105882" y="109090"/>
                    </a:cubicBezTo>
                    <a:cubicBezTo>
                      <a:pt x="98823" y="120000"/>
                      <a:pt x="77647" y="120000"/>
                      <a:pt x="63529" y="120000"/>
                    </a:cubicBezTo>
                    <a:cubicBezTo>
                      <a:pt x="42352" y="120000"/>
                      <a:pt x="21176" y="114545"/>
                      <a:pt x="7058" y="109090"/>
                    </a:cubicBezTo>
                    <a:close/>
                    <a:moveTo>
                      <a:pt x="105882" y="43636"/>
                    </a:moveTo>
                    <a:cubicBezTo>
                      <a:pt x="105882" y="43636"/>
                      <a:pt x="105882" y="43636"/>
                      <a:pt x="105882" y="43636"/>
                    </a:cubicBezTo>
                    <a:cubicBezTo>
                      <a:pt x="105882" y="27272"/>
                      <a:pt x="84705" y="10909"/>
                      <a:pt x="63529" y="10909"/>
                    </a:cubicBezTo>
                    <a:cubicBezTo>
                      <a:pt x="42352" y="10909"/>
                      <a:pt x="21176" y="27272"/>
                      <a:pt x="21176" y="43636"/>
                    </a:cubicBezTo>
                    <a:cubicBezTo>
                      <a:pt x="21176" y="43636"/>
                      <a:pt x="21176" y="43636"/>
                      <a:pt x="21176" y="43636"/>
                    </a:cubicBezTo>
                    <a:cubicBezTo>
                      <a:pt x="21176" y="60000"/>
                      <a:pt x="42352" y="76363"/>
                      <a:pt x="63529" y="76363"/>
                    </a:cubicBezTo>
                    <a:cubicBezTo>
                      <a:pt x="84705" y="76363"/>
                      <a:pt x="105882" y="60000"/>
                      <a:pt x="105882" y="43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Shape 1680"/>
              <p:cNvSpPr/>
              <p:nvPr/>
            </p:nvSpPr>
            <p:spPr>
              <a:xfrm>
                <a:off x="5944469" y="3613514"/>
                <a:ext cx="47100" cy="17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Shape 1681"/>
              <p:cNvSpPr/>
              <p:nvPr/>
            </p:nvSpPr>
            <p:spPr>
              <a:xfrm>
                <a:off x="6006714" y="3564146"/>
                <a:ext cx="49500" cy="105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6000" y="97142"/>
                    </a:moveTo>
                    <a:cubicBezTo>
                      <a:pt x="36000" y="40000"/>
                      <a:pt x="36000" y="40000"/>
                      <a:pt x="36000" y="40000"/>
                    </a:cubicBezTo>
                    <a:cubicBezTo>
                      <a:pt x="0" y="40000"/>
                      <a:pt x="0" y="40000"/>
                      <a:pt x="0" y="40000"/>
                    </a:cubicBezTo>
                    <a:cubicBezTo>
                      <a:pt x="0" y="28571"/>
                      <a:pt x="0" y="28571"/>
                      <a:pt x="0" y="28571"/>
                    </a:cubicBezTo>
                    <a:cubicBezTo>
                      <a:pt x="36000" y="28571"/>
                      <a:pt x="36000" y="28571"/>
                      <a:pt x="36000" y="28571"/>
                    </a:cubicBezTo>
                    <a:cubicBezTo>
                      <a:pt x="36000" y="0"/>
                      <a:pt x="36000" y="0"/>
                      <a:pt x="36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60000" y="28571"/>
                      <a:pt x="60000" y="28571"/>
                      <a:pt x="60000" y="28571"/>
                    </a:cubicBezTo>
                    <a:cubicBezTo>
                      <a:pt x="120000" y="28571"/>
                      <a:pt x="120000" y="28571"/>
                      <a:pt x="120000" y="28571"/>
                    </a:cubicBezTo>
                    <a:cubicBezTo>
                      <a:pt x="120000" y="40000"/>
                      <a:pt x="120000" y="40000"/>
                      <a:pt x="120000" y="40000"/>
                    </a:cubicBezTo>
                    <a:cubicBezTo>
                      <a:pt x="60000" y="40000"/>
                      <a:pt x="60000" y="40000"/>
                      <a:pt x="60000" y="40000"/>
                    </a:cubicBezTo>
                    <a:cubicBezTo>
                      <a:pt x="60000" y="91428"/>
                      <a:pt x="60000" y="91428"/>
                      <a:pt x="60000" y="91428"/>
                    </a:cubicBezTo>
                    <a:cubicBezTo>
                      <a:pt x="60000" y="102857"/>
                      <a:pt x="72000" y="108571"/>
                      <a:pt x="96000" y="108571"/>
                    </a:cubicBezTo>
                    <a:cubicBezTo>
                      <a:pt x="108000" y="108571"/>
                      <a:pt x="108000" y="108571"/>
                      <a:pt x="120000" y="10857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08000" y="120000"/>
                      <a:pt x="96000" y="120000"/>
                      <a:pt x="84000" y="120000"/>
                    </a:cubicBezTo>
                    <a:cubicBezTo>
                      <a:pt x="60000" y="120000"/>
                      <a:pt x="36000" y="114285"/>
                      <a:pt x="36000" y="971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Shape 1682"/>
              <p:cNvSpPr/>
              <p:nvPr/>
            </p:nvSpPr>
            <p:spPr>
              <a:xfrm>
                <a:off x="6071108" y="3583464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05882"/>
                    </a:moveTo>
                    <a:cubicBezTo>
                      <a:pt x="82500" y="105882"/>
                      <a:pt x="90000" y="98823"/>
                      <a:pt x="105000" y="91764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105000" y="112941"/>
                      <a:pt x="90000" y="120000"/>
                      <a:pt x="60000" y="120000"/>
                    </a:cubicBezTo>
                    <a:cubicBezTo>
                      <a:pt x="30000" y="120000"/>
                      <a:pt x="0" y="98823"/>
                      <a:pt x="0" y="63529"/>
                    </a:cubicBezTo>
                    <a:cubicBezTo>
                      <a:pt x="0" y="28235"/>
                      <a:pt x="22500" y="0"/>
                      <a:pt x="60000" y="0"/>
                    </a:cubicBezTo>
                    <a:cubicBezTo>
                      <a:pt x="975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22500" y="70588"/>
                      <a:pt x="22500" y="70588"/>
                      <a:pt x="22500" y="70588"/>
                    </a:cubicBezTo>
                    <a:cubicBezTo>
                      <a:pt x="22500" y="91764"/>
                      <a:pt x="45000" y="105882"/>
                      <a:pt x="60000" y="105882"/>
                    </a:cubicBezTo>
                    <a:close/>
                    <a:moveTo>
                      <a:pt x="97500" y="56470"/>
                    </a:moveTo>
                    <a:cubicBezTo>
                      <a:pt x="97500" y="35294"/>
                      <a:pt x="82500" y="14117"/>
                      <a:pt x="60000" y="14117"/>
                    </a:cubicBezTo>
                    <a:cubicBezTo>
                      <a:pt x="37500" y="14117"/>
                      <a:pt x="22500" y="35294"/>
                      <a:pt x="22500" y="56470"/>
                    </a:cubicBezTo>
                    <a:lnTo>
                      <a:pt x="975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Shape 1683"/>
              <p:cNvSpPr/>
              <p:nvPr/>
            </p:nvSpPr>
            <p:spPr>
              <a:xfrm>
                <a:off x="6174137" y="3583464"/>
                <a:ext cx="45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058"/>
                    </a:moveTo>
                    <a:cubicBezTo>
                      <a:pt x="40000" y="7058"/>
                      <a:pt x="40000" y="7058"/>
                      <a:pt x="40000" y="7058"/>
                    </a:cubicBezTo>
                    <a:cubicBezTo>
                      <a:pt x="40000" y="35294"/>
                      <a:pt x="40000" y="35294"/>
                      <a:pt x="40000" y="35294"/>
                    </a:cubicBezTo>
                    <a:cubicBezTo>
                      <a:pt x="53333" y="14117"/>
                      <a:pt x="80000" y="0"/>
                      <a:pt x="120000" y="0"/>
                    </a:cubicBezTo>
                    <a:cubicBezTo>
                      <a:pt x="120000" y="21176"/>
                      <a:pt x="120000" y="21176"/>
                      <a:pt x="120000" y="21176"/>
                    </a:cubicBezTo>
                    <a:cubicBezTo>
                      <a:pt x="120000" y="21176"/>
                      <a:pt x="120000" y="21176"/>
                      <a:pt x="120000" y="21176"/>
                    </a:cubicBezTo>
                    <a:cubicBezTo>
                      <a:pt x="80000" y="21176"/>
                      <a:pt x="40000" y="35294"/>
                      <a:pt x="40000" y="70588"/>
                    </a:cubicBezTo>
                    <a:cubicBezTo>
                      <a:pt x="40000" y="120000"/>
                      <a:pt x="40000" y="120000"/>
                      <a:pt x="4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70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Shape 1684"/>
              <p:cNvSpPr/>
              <p:nvPr/>
            </p:nvSpPr>
            <p:spPr>
              <a:xfrm>
                <a:off x="6238532" y="3583464"/>
                <a:ext cx="12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058"/>
                    </a:moveTo>
                    <a:cubicBezTo>
                      <a:pt x="14400" y="7058"/>
                      <a:pt x="14400" y="7058"/>
                      <a:pt x="14400" y="7058"/>
                    </a:cubicBezTo>
                    <a:cubicBezTo>
                      <a:pt x="14400" y="21176"/>
                      <a:pt x="14400" y="21176"/>
                      <a:pt x="14400" y="21176"/>
                    </a:cubicBezTo>
                    <a:cubicBezTo>
                      <a:pt x="19200" y="14117"/>
                      <a:pt x="24000" y="0"/>
                      <a:pt x="38400" y="0"/>
                    </a:cubicBezTo>
                    <a:cubicBezTo>
                      <a:pt x="52800" y="0"/>
                      <a:pt x="57600" y="14117"/>
                      <a:pt x="62400" y="21176"/>
                    </a:cubicBezTo>
                    <a:cubicBezTo>
                      <a:pt x="67200" y="14117"/>
                      <a:pt x="76800" y="0"/>
                      <a:pt x="91200" y="0"/>
                    </a:cubicBezTo>
                    <a:cubicBezTo>
                      <a:pt x="110400" y="0"/>
                      <a:pt x="120000" y="21176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0400" y="120000"/>
                      <a:pt x="110400" y="120000"/>
                      <a:pt x="110400" y="120000"/>
                    </a:cubicBezTo>
                    <a:cubicBezTo>
                      <a:pt x="110400" y="49411"/>
                      <a:pt x="110400" y="49411"/>
                      <a:pt x="110400" y="49411"/>
                    </a:cubicBezTo>
                    <a:cubicBezTo>
                      <a:pt x="110400" y="28235"/>
                      <a:pt x="100800" y="14117"/>
                      <a:pt x="86400" y="14117"/>
                    </a:cubicBezTo>
                    <a:cubicBezTo>
                      <a:pt x="76800" y="14117"/>
                      <a:pt x="67200" y="28235"/>
                      <a:pt x="67200" y="56470"/>
                    </a:cubicBezTo>
                    <a:cubicBezTo>
                      <a:pt x="67200" y="120000"/>
                      <a:pt x="67200" y="120000"/>
                      <a:pt x="67200" y="120000"/>
                    </a:cubicBezTo>
                    <a:cubicBezTo>
                      <a:pt x="52800" y="120000"/>
                      <a:pt x="52800" y="120000"/>
                      <a:pt x="52800" y="120000"/>
                    </a:cubicBezTo>
                    <a:cubicBezTo>
                      <a:pt x="52800" y="49411"/>
                      <a:pt x="52800" y="49411"/>
                      <a:pt x="52800" y="49411"/>
                    </a:cubicBezTo>
                    <a:cubicBezTo>
                      <a:pt x="52800" y="28235"/>
                      <a:pt x="48000" y="14117"/>
                      <a:pt x="33600" y="14117"/>
                    </a:cubicBezTo>
                    <a:cubicBezTo>
                      <a:pt x="24000" y="14117"/>
                      <a:pt x="14400" y="35294"/>
                      <a:pt x="14400" y="56470"/>
                    </a:cubicBezTo>
                    <a:cubicBezTo>
                      <a:pt x="14400" y="120000"/>
                      <a:pt x="14400" y="120000"/>
                      <a:pt x="144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70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Shape 1685"/>
              <p:cNvSpPr/>
              <p:nvPr/>
            </p:nvSpPr>
            <p:spPr>
              <a:xfrm>
                <a:off x="6442444" y="3583464"/>
                <a:ext cx="8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454"/>
                    </a:moveTo>
                    <a:cubicBezTo>
                      <a:pt x="21176" y="5454"/>
                      <a:pt x="21176" y="5454"/>
                      <a:pt x="21176" y="5454"/>
                    </a:cubicBezTo>
                    <a:cubicBezTo>
                      <a:pt x="21176" y="21818"/>
                      <a:pt x="21176" y="21818"/>
                      <a:pt x="21176" y="21818"/>
                    </a:cubicBezTo>
                    <a:cubicBezTo>
                      <a:pt x="28235" y="10909"/>
                      <a:pt x="42352" y="0"/>
                      <a:pt x="63529" y="0"/>
                    </a:cubicBezTo>
                    <a:cubicBezTo>
                      <a:pt x="91764" y="0"/>
                      <a:pt x="120000" y="16363"/>
                      <a:pt x="120000" y="49090"/>
                    </a:cubicBezTo>
                    <a:cubicBezTo>
                      <a:pt x="120000" y="49090"/>
                      <a:pt x="120000" y="49090"/>
                      <a:pt x="120000" y="49090"/>
                    </a:cubicBezTo>
                    <a:cubicBezTo>
                      <a:pt x="120000" y="76363"/>
                      <a:pt x="91764" y="92727"/>
                      <a:pt x="63529" y="92727"/>
                    </a:cubicBezTo>
                    <a:cubicBezTo>
                      <a:pt x="42352" y="92727"/>
                      <a:pt x="28235" y="87272"/>
                      <a:pt x="21176" y="76363"/>
                    </a:cubicBezTo>
                    <a:cubicBezTo>
                      <a:pt x="21176" y="120000"/>
                      <a:pt x="21176" y="120000"/>
                      <a:pt x="21176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5454"/>
                    </a:lnTo>
                    <a:close/>
                    <a:moveTo>
                      <a:pt x="98823" y="49090"/>
                    </a:moveTo>
                    <a:cubicBezTo>
                      <a:pt x="98823" y="49090"/>
                      <a:pt x="98823" y="49090"/>
                      <a:pt x="98823" y="49090"/>
                    </a:cubicBezTo>
                    <a:cubicBezTo>
                      <a:pt x="98823" y="27272"/>
                      <a:pt x="84705" y="10909"/>
                      <a:pt x="56470" y="10909"/>
                    </a:cubicBezTo>
                    <a:cubicBezTo>
                      <a:pt x="35294" y="10909"/>
                      <a:pt x="14117" y="27272"/>
                      <a:pt x="14117" y="49090"/>
                    </a:cubicBezTo>
                    <a:cubicBezTo>
                      <a:pt x="14117" y="49090"/>
                      <a:pt x="14117" y="49090"/>
                      <a:pt x="14117" y="49090"/>
                    </a:cubicBezTo>
                    <a:cubicBezTo>
                      <a:pt x="14117" y="70909"/>
                      <a:pt x="35294" y="81818"/>
                      <a:pt x="56470" y="81818"/>
                    </a:cubicBezTo>
                    <a:cubicBezTo>
                      <a:pt x="84705" y="81818"/>
                      <a:pt x="98823" y="70909"/>
                      <a:pt x="98823" y="490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Shape 1686"/>
              <p:cNvSpPr/>
              <p:nvPr/>
            </p:nvSpPr>
            <p:spPr>
              <a:xfrm>
                <a:off x="6549767" y="3583464"/>
                <a:ext cx="495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058"/>
                    </a:moveTo>
                    <a:cubicBezTo>
                      <a:pt x="36000" y="7058"/>
                      <a:pt x="36000" y="7058"/>
                      <a:pt x="36000" y="7058"/>
                    </a:cubicBezTo>
                    <a:cubicBezTo>
                      <a:pt x="36000" y="35294"/>
                      <a:pt x="36000" y="35294"/>
                      <a:pt x="36000" y="35294"/>
                    </a:cubicBezTo>
                    <a:cubicBezTo>
                      <a:pt x="48000" y="14117"/>
                      <a:pt x="72000" y="0"/>
                      <a:pt x="120000" y="0"/>
                    </a:cubicBezTo>
                    <a:cubicBezTo>
                      <a:pt x="120000" y="21176"/>
                      <a:pt x="120000" y="21176"/>
                      <a:pt x="120000" y="21176"/>
                    </a:cubicBezTo>
                    <a:cubicBezTo>
                      <a:pt x="108000" y="21176"/>
                      <a:pt x="108000" y="21176"/>
                      <a:pt x="108000" y="21176"/>
                    </a:cubicBezTo>
                    <a:cubicBezTo>
                      <a:pt x="72000" y="21176"/>
                      <a:pt x="36000" y="35294"/>
                      <a:pt x="36000" y="70588"/>
                    </a:cubicBezTo>
                    <a:cubicBezTo>
                      <a:pt x="36000" y="120000"/>
                      <a:pt x="36000" y="120000"/>
                      <a:pt x="36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70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Shape 1687"/>
              <p:cNvSpPr/>
              <p:nvPr/>
            </p:nvSpPr>
            <p:spPr>
              <a:xfrm>
                <a:off x="6609868" y="3583464"/>
                <a:ext cx="85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3529"/>
                    </a:moveTo>
                    <a:cubicBezTo>
                      <a:pt x="0" y="63529"/>
                      <a:pt x="0" y="63529"/>
                      <a:pt x="0" y="63529"/>
                    </a:cubicBezTo>
                    <a:cubicBezTo>
                      <a:pt x="0" y="28235"/>
                      <a:pt x="21176" y="0"/>
                      <a:pt x="56470" y="0"/>
                    </a:cubicBezTo>
                    <a:cubicBezTo>
                      <a:pt x="91764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120000" y="91764"/>
                      <a:pt x="91764" y="120000"/>
                      <a:pt x="56470" y="120000"/>
                    </a:cubicBezTo>
                    <a:cubicBezTo>
                      <a:pt x="21176" y="120000"/>
                      <a:pt x="0" y="98823"/>
                      <a:pt x="0" y="63529"/>
                    </a:cubicBezTo>
                    <a:close/>
                    <a:moveTo>
                      <a:pt x="98823" y="63529"/>
                    </a:moveTo>
                    <a:cubicBezTo>
                      <a:pt x="98823" y="63529"/>
                      <a:pt x="98823" y="63529"/>
                      <a:pt x="98823" y="63529"/>
                    </a:cubicBezTo>
                    <a:cubicBezTo>
                      <a:pt x="98823" y="35294"/>
                      <a:pt x="84705" y="14117"/>
                      <a:pt x="56470" y="14117"/>
                    </a:cubicBezTo>
                    <a:cubicBezTo>
                      <a:pt x="35294" y="14117"/>
                      <a:pt x="14117" y="35294"/>
                      <a:pt x="14117" y="63529"/>
                    </a:cubicBezTo>
                    <a:cubicBezTo>
                      <a:pt x="14117" y="63529"/>
                      <a:pt x="14117" y="63529"/>
                      <a:pt x="14117" y="63529"/>
                    </a:cubicBezTo>
                    <a:cubicBezTo>
                      <a:pt x="14117" y="84705"/>
                      <a:pt x="35294" y="105882"/>
                      <a:pt x="56470" y="105882"/>
                    </a:cubicBezTo>
                    <a:cubicBezTo>
                      <a:pt x="84705" y="105882"/>
                      <a:pt x="98823" y="84705"/>
                      <a:pt x="98823" y="635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Shape 1688"/>
              <p:cNvSpPr/>
              <p:nvPr/>
            </p:nvSpPr>
            <p:spPr>
              <a:xfrm>
                <a:off x="6710750" y="3583464"/>
                <a:ext cx="774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3529"/>
                    </a:moveTo>
                    <a:cubicBezTo>
                      <a:pt x="0" y="63529"/>
                      <a:pt x="0" y="63529"/>
                      <a:pt x="0" y="63529"/>
                    </a:cubicBezTo>
                    <a:cubicBezTo>
                      <a:pt x="0" y="28235"/>
                      <a:pt x="32000" y="0"/>
                      <a:pt x="72000" y="0"/>
                    </a:cubicBezTo>
                    <a:cubicBezTo>
                      <a:pt x="96000" y="0"/>
                      <a:pt x="112000" y="14117"/>
                      <a:pt x="120000" y="21176"/>
                    </a:cubicBezTo>
                    <a:cubicBezTo>
                      <a:pt x="112000" y="35294"/>
                      <a:pt x="112000" y="35294"/>
                      <a:pt x="112000" y="35294"/>
                    </a:cubicBezTo>
                    <a:cubicBezTo>
                      <a:pt x="96000" y="21176"/>
                      <a:pt x="88000" y="14117"/>
                      <a:pt x="72000" y="14117"/>
                    </a:cubicBezTo>
                    <a:cubicBezTo>
                      <a:pt x="40000" y="14117"/>
                      <a:pt x="24000" y="35294"/>
                      <a:pt x="24000" y="63529"/>
                    </a:cubicBezTo>
                    <a:cubicBezTo>
                      <a:pt x="24000" y="63529"/>
                      <a:pt x="24000" y="63529"/>
                      <a:pt x="24000" y="63529"/>
                    </a:cubicBezTo>
                    <a:cubicBezTo>
                      <a:pt x="24000" y="84705"/>
                      <a:pt x="40000" y="105882"/>
                      <a:pt x="72000" y="105882"/>
                    </a:cubicBezTo>
                    <a:cubicBezTo>
                      <a:pt x="88000" y="105882"/>
                      <a:pt x="104000" y="98823"/>
                      <a:pt x="112000" y="91764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12000" y="112941"/>
                      <a:pt x="96000" y="120000"/>
                      <a:pt x="72000" y="120000"/>
                    </a:cubicBezTo>
                    <a:cubicBezTo>
                      <a:pt x="32000" y="120000"/>
                      <a:pt x="0" y="98823"/>
                      <a:pt x="0" y="635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Shape 1689"/>
              <p:cNvSpPr/>
              <p:nvPr/>
            </p:nvSpPr>
            <p:spPr>
              <a:xfrm>
                <a:off x="6803049" y="3583464"/>
                <a:ext cx="795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05882"/>
                    </a:moveTo>
                    <a:cubicBezTo>
                      <a:pt x="82500" y="105882"/>
                      <a:pt x="90000" y="98823"/>
                      <a:pt x="105000" y="91764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97500" y="112941"/>
                      <a:pt x="82500" y="120000"/>
                      <a:pt x="60000" y="120000"/>
                    </a:cubicBezTo>
                    <a:cubicBezTo>
                      <a:pt x="30000" y="120000"/>
                      <a:pt x="0" y="98823"/>
                      <a:pt x="0" y="63529"/>
                    </a:cubicBezTo>
                    <a:cubicBezTo>
                      <a:pt x="0" y="28235"/>
                      <a:pt x="22500" y="0"/>
                      <a:pt x="60000" y="0"/>
                    </a:cubicBezTo>
                    <a:cubicBezTo>
                      <a:pt x="975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22500" y="70588"/>
                      <a:pt x="22500" y="70588"/>
                      <a:pt x="22500" y="70588"/>
                    </a:cubicBezTo>
                    <a:cubicBezTo>
                      <a:pt x="22500" y="91764"/>
                      <a:pt x="37500" y="105882"/>
                      <a:pt x="60000" y="105882"/>
                    </a:cubicBezTo>
                    <a:close/>
                    <a:moveTo>
                      <a:pt x="97500" y="56470"/>
                    </a:moveTo>
                    <a:cubicBezTo>
                      <a:pt x="97500" y="35294"/>
                      <a:pt x="82500" y="14117"/>
                      <a:pt x="60000" y="14117"/>
                    </a:cubicBezTo>
                    <a:cubicBezTo>
                      <a:pt x="37500" y="14117"/>
                      <a:pt x="22500" y="35294"/>
                      <a:pt x="22500" y="56470"/>
                    </a:cubicBezTo>
                    <a:lnTo>
                      <a:pt x="975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Shape 1690"/>
              <p:cNvSpPr/>
              <p:nvPr/>
            </p:nvSpPr>
            <p:spPr>
              <a:xfrm>
                <a:off x="6899639" y="3583464"/>
                <a:ext cx="60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5882"/>
                    </a:moveTo>
                    <a:cubicBezTo>
                      <a:pt x="10000" y="91764"/>
                      <a:pt x="10000" y="91764"/>
                      <a:pt x="10000" y="91764"/>
                    </a:cubicBezTo>
                    <a:cubicBezTo>
                      <a:pt x="30000" y="105882"/>
                      <a:pt x="50000" y="105882"/>
                      <a:pt x="70000" y="105882"/>
                    </a:cubicBezTo>
                    <a:cubicBezTo>
                      <a:pt x="90000" y="105882"/>
                      <a:pt x="100000" y="98823"/>
                      <a:pt x="100000" y="91764"/>
                    </a:cubicBezTo>
                    <a:cubicBezTo>
                      <a:pt x="100000" y="91764"/>
                      <a:pt x="100000" y="91764"/>
                      <a:pt x="100000" y="91764"/>
                    </a:cubicBezTo>
                    <a:cubicBezTo>
                      <a:pt x="100000" y="77647"/>
                      <a:pt x="80000" y="70588"/>
                      <a:pt x="60000" y="70588"/>
                    </a:cubicBezTo>
                    <a:cubicBezTo>
                      <a:pt x="30000" y="63529"/>
                      <a:pt x="0" y="56470"/>
                      <a:pt x="0" y="35294"/>
                    </a:cubicBezTo>
                    <a:cubicBezTo>
                      <a:pt x="0" y="35294"/>
                      <a:pt x="0" y="35294"/>
                      <a:pt x="0" y="35294"/>
                    </a:cubicBezTo>
                    <a:cubicBezTo>
                      <a:pt x="0" y="14117"/>
                      <a:pt x="30000" y="0"/>
                      <a:pt x="60000" y="0"/>
                    </a:cubicBezTo>
                    <a:cubicBezTo>
                      <a:pt x="80000" y="0"/>
                      <a:pt x="100000" y="7058"/>
                      <a:pt x="120000" y="14117"/>
                    </a:cubicBezTo>
                    <a:cubicBezTo>
                      <a:pt x="110000" y="28235"/>
                      <a:pt x="110000" y="28235"/>
                      <a:pt x="110000" y="28235"/>
                    </a:cubicBezTo>
                    <a:cubicBezTo>
                      <a:pt x="90000" y="21176"/>
                      <a:pt x="80000" y="14117"/>
                      <a:pt x="60000" y="14117"/>
                    </a:cubicBezTo>
                    <a:cubicBezTo>
                      <a:pt x="40000" y="14117"/>
                      <a:pt x="30000" y="21176"/>
                      <a:pt x="30000" y="35294"/>
                    </a:cubicBezTo>
                    <a:cubicBezTo>
                      <a:pt x="30000" y="35294"/>
                      <a:pt x="30000" y="35294"/>
                      <a:pt x="30000" y="35294"/>
                    </a:cubicBezTo>
                    <a:cubicBezTo>
                      <a:pt x="30000" y="42352"/>
                      <a:pt x="50000" y="49411"/>
                      <a:pt x="70000" y="56470"/>
                    </a:cubicBezTo>
                    <a:cubicBezTo>
                      <a:pt x="100000" y="56470"/>
                      <a:pt x="120000" y="63529"/>
                      <a:pt x="120000" y="84705"/>
                    </a:cubicBezTo>
                    <a:cubicBezTo>
                      <a:pt x="120000" y="84705"/>
                      <a:pt x="120000" y="84705"/>
                      <a:pt x="120000" y="84705"/>
                    </a:cubicBezTo>
                    <a:cubicBezTo>
                      <a:pt x="120000" y="112941"/>
                      <a:pt x="100000" y="120000"/>
                      <a:pt x="60000" y="120000"/>
                    </a:cubicBezTo>
                    <a:cubicBezTo>
                      <a:pt x="40000" y="120000"/>
                      <a:pt x="10000" y="112941"/>
                      <a:pt x="0" y="105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Shape 1691"/>
              <p:cNvSpPr/>
              <p:nvPr/>
            </p:nvSpPr>
            <p:spPr>
              <a:xfrm>
                <a:off x="6974764" y="3583464"/>
                <a:ext cx="6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5882"/>
                    </a:moveTo>
                    <a:cubicBezTo>
                      <a:pt x="18461" y="91764"/>
                      <a:pt x="18461" y="91764"/>
                      <a:pt x="18461" y="91764"/>
                    </a:cubicBezTo>
                    <a:cubicBezTo>
                      <a:pt x="27692" y="105882"/>
                      <a:pt x="46153" y="105882"/>
                      <a:pt x="64615" y="105882"/>
                    </a:cubicBezTo>
                    <a:cubicBezTo>
                      <a:pt x="83076" y="105882"/>
                      <a:pt x="101538" y="98823"/>
                      <a:pt x="101538" y="91764"/>
                    </a:cubicBezTo>
                    <a:cubicBezTo>
                      <a:pt x="101538" y="91764"/>
                      <a:pt x="101538" y="91764"/>
                      <a:pt x="101538" y="91764"/>
                    </a:cubicBezTo>
                    <a:cubicBezTo>
                      <a:pt x="101538" y="77647"/>
                      <a:pt x="83076" y="70588"/>
                      <a:pt x="64615" y="70588"/>
                    </a:cubicBezTo>
                    <a:cubicBezTo>
                      <a:pt x="36923" y="63529"/>
                      <a:pt x="9230" y="56470"/>
                      <a:pt x="9230" y="35294"/>
                    </a:cubicBezTo>
                    <a:cubicBezTo>
                      <a:pt x="9230" y="35294"/>
                      <a:pt x="9230" y="35294"/>
                      <a:pt x="9230" y="35294"/>
                    </a:cubicBezTo>
                    <a:cubicBezTo>
                      <a:pt x="9230" y="14117"/>
                      <a:pt x="27692" y="0"/>
                      <a:pt x="64615" y="0"/>
                    </a:cubicBezTo>
                    <a:cubicBezTo>
                      <a:pt x="83076" y="0"/>
                      <a:pt x="101538" y="7058"/>
                      <a:pt x="120000" y="14117"/>
                    </a:cubicBezTo>
                    <a:cubicBezTo>
                      <a:pt x="110769" y="28235"/>
                      <a:pt x="110769" y="28235"/>
                      <a:pt x="110769" y="28235"/>
                    </a:cubicBezTo>
                    <a:cubicBezTo>
                      <a:pt x="92307" y="21176"/>
                      <a:pt x="73846" y="14117"/>
                      <a:pt x="64615" y="14117"/>
                    </a:cubicBezTo>
                    <a:cubicBezTo>
                      <a:pt x="46153" y="14117"/>
                      <a:pt x="27692" y="21176"/>
                      <a:pt x="27692" y="35294"/>
                    </a:cubicBezTo>
                    <a:cubicBezTo>
                      <a:pt x="27692" y="35294"/>
                      <a:pt x="27692" y="35294"/>
                      <a:pt x="27692" y="35294"/>
                    </a:cubicBezTo>
                    <a:cubicBezTo>
                      <a:pt x="27692" y="42352"/>
                      <a:pt x="46153" y="49411"/>
                      <a:pt x="73846" y="56470"/>
                    </a:cubicBezTo>
                    <a:cubicBezTo>
                      <a:pt x="92307" y="56470"/>
                      <a:pt x="120000" y="63529"/>
                      <a:pt x="120000" y="84705"/>
                    </a:cubicBezTo>
                    <a:cubicBezTo>
                      <a:pt x="120000" y="84705"/>
                      <a:pt x="120000" y="84705"/>
                      <a:pt x="120000" y="84705"/>
                    </a:cubicBezTo>
                    <a:cubicBezTo>
                      <a:pt x="120000" y="112941"/>
                      <a:pt x="92307" y="120000"/>
                      <a:pt x="64615" y="120000"/>
                    </a:cubicBezTo>
                    <a:cubicBezTo>
                      <a:pt x="46153" y="120000"/>
                      <a:pt x="18461" y="112941"/>
                      <a:pt x="0" y="105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Shape 1692"/>
              <p:cNvSpPr/>
              <p:nvPr/>
            </p:nvSpPr>
            <p:spPr>
              <a:xfrm>
                <a:off x="5995983" y="3750887"/>
                <a:ext cx="150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19999" y="0"/>
                    </a:lnTo>
                    <a:lnTo>
                      <a:pt x="119999" y="11538"/>
                    </a:lnTo>
                    <a:lnTo>
                      <a:pt x="0" y="11538"/>
                    </a:lnTo>
                    <a:lnTo>
                      <a:pt x="0" y="0"/>
                    </a:lnTo>
                    <a:close/>
                    <a:moveTo>
                      <a:pt x="0" y="32307"/>
                    </a:moveTo>
                    <a:lnTo>
                      <a:pt x="85714" y="32307"/>
                    </a:lnTo>
                    <a:lnTo>
                      <a:pt x="85714" y="120000"/>
                    </a:lnTo>
                    <a:lnTo>
                      <a:pt x="0" y="120000"/>
                    </a:lnTo>
                    <a:lnTo>
                      <a:pt x="0" y="32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Shape 1693"/>
              <p:cNvSpPr/>
              <p:nvPr/>
            </p:nvSpPr>
            <p:spPr>
              <a:xfrm>
                <a:off x="6036766" y="3780937"/>
                <a:ext cx="126600" cy="8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4400" y="0"/>
                      <a:pt x="14400" y="0"/>
                      <a:pt x="14400" y="0"/>
                    </a:cubicBezTo>
                    <a:cubicBezTo>
                      <a:pt x="14400" y="22500"/>
                      <a:pt x="14400" y="22500"/>
                      <a:pt x="14400" y="22500"/>
                    </a:cubicBezTo>
                    <a:cubicBezTo>
                      <a:pt x="19200" y="7500"/>
                      <a:pt x="24000" y="0"/>
                      <a:pt x="38400" y="0"/>
                    </a:cubicBezTo>
                    <a:cubicBezTo>
                      <a:pt x="52800" y="0"/>
                      <a:pt x="57600" y="7500"/>
                      <a:pt x="62400" y="22500"/>
                    </a:cubicBezTo>
                    <a:cubicBezTo>
                      <a:pt x="67200" y="7500"/>
                      <a:pt x="76800" y="0"/>
                      <a:pt x="91200" y="0"/>
                    </a:cubicBezTo>
                    <a:cubicBezTo>
                      <a:pt x="110400" y="0"/>
                      <a:pt x="120000" y="15000"/>
                      <a:pt x="120000" y="45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0400" y="120000"/>
                      <a:pt x="110400" y="120000"/>
                      <a:pt x="110400" y="120000"/>
                    </a:cubicBezTo>
                    <a:cubicBezTo>
                      <a:pt x="110400" y="52500"/>
                      <a:pt x="110400" y="52500"/>
                      <a:pt x="110400" y="52500"/>
                    </a:cubicBezTo>
                    <a:cubicBezTo>
                      <a:pt x="110400" y="30000"/>
                      <a:pt x="100800" y="15000"/>
                      <a:pt x="86400" y="15000"/>
                    </a:cubicBezTo>
                    <a:cubicBezTo>
                      <a:pt x="76800" y="15000"/>
                      <a:pt x="67200" y="30000"/>
                      <a:pt x="67200" y="52500"/>
                    </a:cubicBezTo>
                    <a:cubicBezTo>
                      <a:pt x="67200" y="120000"/>
                      <a:pt x="67200" y="120000"/>
                      <a:pt x="67200" y="120000"/>
                    </a:cubicBezTo>
                    <a:cubicBezTo>
                      <a:pt x="52800" y="120000"/>
                      <a:pt x="52800" y="120000"/>
                      <a:pt x="52800" y="120000"/>
                    </a:cubicBezTo>
                    <a:cubicBezTo>
                      <a:pt x="52800" y="52500"/>
                      <a:pt x="52800" y="52500"/>
                      <a:pt x="52800" y="52500"/>
                    </a:cubicBezTo>
                    <a:cubicBezTo>
                      <a:pt x="52800" y="30000"/>
                      <a:pt x="48000" y="15000"/>
                      <a:pt x="33600" y="15000"/>
                    </a:cubicBezTo>
                    <a:cubicBezTo>
                      <a:pt x="24000" y="15000"/>
                      <a:pt x="14400" y="30000"/>
                      <a:pt x="14400" y="52500"/>
                    </a:cubicBezTo>
                    <a:cubicBezTo>
                      <a:pt x="14400" y="120000"/>
                      <a:pt x="14400" y="120000"/>
                      <a:pt x="144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Shape 1694"/>
              <p:cNvSpPr/>
              <p:nvPr/>
            </p:nvSpPr>
            <p:spPr>
              <a:xfrm>
                <a:off x="6193457" y="3780937"/>
                <a:ext cx="816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5000" y="0"/>
                      <a:pt x="15000" y="0"/>
                      <a:pt x="15000" y="0"/>
                    </a:cubicBezTo>
                    <a:cubicBezTo>
                      <a:pt x="15000" y="16363"/>
                      <a:pt x="15000" y="16363"/>
                      <a:pt x="15000" y="16363"/>
                    </a:cubicBezTo>
                    <a:cubicBezTo>
                      <a:pt x="22500" y="5454"/>
                      <a:pt x="37500" y="0"/>
                      <a:pt x="60000" y="0"/>
                    </a:cubicBezTo>
                    <a:cubicBezTo>
                      <a:pt x="90000" y="0"/>
                      <a:pt x="120000" y="16363"/>
                      <a:pt x="120000" y="43636"/>
                    </a:cubicBezTo>
                    <a:cubicBezTo>
                      <a:pt x="120000" y="43636"/>
                      <a:pt x="120000" y="43636"/>
                      <a:pt x="120000" y="43636"/>
                    </a:cubicBezTo>
                    <a:cubicBezTo>
                      <a:pt x="120000" y="76363"/>
                      <a:pt x="90000" y="92727"/>
                      <a:pt x="60000" y="92727"/>
                    </a:cubicBezTo>
                    <a:cubicBezTo>
                      <a:pt x="37500" y="92727"/>
                      <a:pt x="22500" y="81818"/>
                      <a:pt x="15000" y="70909"/>
                    </a:cubicBezTo>
                    <a:cubicBezTo>
                      <a:pt x="15000" y="120000"/>
                      <a:pt x="15000" y="120000"/>
                      <a:pt x="15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105000" y="43636"/>
                    </a:moveTo>
                    <a:cubicBezTo>
                      <a:pt x="105000" y="43636"/>
                      <a:pt x="105000" y="43636"/>
                      <a:pt x="105000" y="43636"/>
                    </a:cubicBezTo>
                    <a:cubicBezTo>
                      <a:pt x="105000" y="21818"/>
                      <a:pt x="82500" y="10909"/>
                      <a:pt x="60000" y="10909"/>
                    </a:cubicBezTo>
                    <a:cubicBezTo>
                      <a:pt x="37500" y="10909"/>
                      <a:pt x="15000" y="21818"/>
                      <a:pt x="15000" y="43636"/>
                    </a:cubicBezTo>
                    <a:cubicBezTo>
                      <a:pt x="15000" y="43636"/>
                      <a:pt x="15000" y="43636"/>
                      <a:pt x="15000" y="43636"/>
                    </a:cubicBezTo>
                    <a:cubicBezTo>
                      <a:pt x="15000" y="65454"/>
                      <a:pt x="37500" y="81818"/>
                      <a:pt x="60000" y="81818"/>
                    </a:cubicBezTo>
                    <a:cubicBezTo>
                      <a:pt x="82500" y="81818"/>
                      <a:pt x="105000" y="65454"/>
                      <a:pt x="105000" y="43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Shape 1695"/>
              <p:cNvSpPr/>
              <p:nvPr/>
            </p:nvSpPr>
            <p:spPr>
              <a:xfrm>
                <a:off x="6300780" y="3780937"/>
                <a:ext cx="45000" cy="8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6666" y="0"/>
                      <a:pt x="26666" y="0"/>
                      <a:pt x="26666" y="0"/>
                    </a:cubicBezTo>
                    <a:cubicBezTo>
                      <a:pt x="26666" y="30000"/>
                      <a:pt x="26666" y="30000"/>
                      <a:pt x="26666" y="30000"/>
                    </a:cubicBezTo>
                    <a:cubicBezTo>
                      <a:pt x="40000" y="15000"/>
                      <a:pt x="80000" y="0"/>
                      <a:pt x="120000" y="0"/>
                    </a:cubicBezTo>
                    <a:cubicBezTo>
                      <a:pt x="120000" y="15000"/>
                      <a:pt x="120000" y="15000"/>
                      <a:pt x="120000" y="15000"/>
                    </a:cubicBezTo>
                    <a:cubicBezTo>
                      <a:pt x="120000" y="15000"/>
                      <a:pt x="120000" y="15000"/>
                      <a:pt x="120000" y="15000"/>
                    </a:cubicBezTo>
                    <a:cubicBezTo>
                      <a:pt x="66666" y="15000"/>
                      <a:pt x="26666" y="37500"/>
                      <a:pt x="26666" y="75000"/>
                    </a:cubicBezTo>
                    <a:cubicBezTo>
                      <a:pt x="26666" y="120000"/>
                      <a:pt x="26666" y="120000"/>
                      <a:pt x="26666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Shape 1696"/>
              <p:cNvSpPr/>
              <p:nvPr/>
            </p:nvSpPr>
            <p:spPr>
              <a:xfrm>
                <a:off x="6356587" y="3780937"/>
                <a:ext cx="858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6470"/>
                    </a:moveTo>
                    <a:cubicBezTo>
                      <a:pt x="0" y="56470"/>
                      <a:pt x="0" y="56470"/>
                      <a:pt x="0" y="56470"/>
                    </a:cubicBezTo>
                    <a:cubicBezTo>
                      <a:pt x="0" y="28235"/>
                      <a:pt x="28235" y="0"/>
                      <a:pt x="63529" y="0"/>
                    </a:cubicBezTo>
                    <a:cubicBezTo>
                      <a:pt x="98823" y="0"/>
                      <a:pt x="120000" y="21176"/>
                      <a:pt x="120000" y="56470"/>
                    </a:cubicBezTo>
                    <a:cubicBezTo>
                      <a:pt x="120000" y="56470"/>
                      <a:pt x="120000" y="56470"/>
                      <a:pt x="120000" y="56470"/>
                    </a:cubicBezTo>
                    <a:cubicBezTo>
                      <a:pt x="120000" y="91764"/>
                      <a:pt x="98823" y="120000"/>
                      <a:pt x="63529" y="120000"/>
                    </a:cubicBezTo>
                    <a:cubicBezTo>
                      <a:pt x="28235" y="120000"/>
                      <a:pt x="0" y="91764"/>
                      <a:pt x="0" y="56470"/>
                    </a:cubicBezTo>
                    <a:close/>
                    <a:moveTo>
                      <a:pt x="105882" y="56470"/>
                    </a:moveTo>
                    <a:cubicBezTo>
                      <a:pt x="105882" y="56470"/>
                      <a:pt x="105882" y="56470"/>
                      <a:pt x="105882" y="56470"/>
                    </a:cubicBezTo>
                    <a:cubicBezTo>
                      <a:pt x="105882" y="35294"/>
                      <a:pt x="84705" y="14117"/>
                      <a:pt x="63529" y="14117"/>
                    </a:cubicBezTo>
                    <a:cubicBezTo>
                      <a:pt x="35294" y="14117"/>
                      <a:pt x="21176" y="35294"/>
                      <a:pt x="21176" y="56470"/>
                    </a:cubicBezTo>
                    <a:cubicBezTo>
                      <a:pt x="21176" y="56470"/>
                      <a:pt x="21176" y="56470"/>
                      <a:pt x="21176" y="56470"/>
                    </a:cubicBezTo>
                    <a:cubicBezTo>
                      <a:pt x="21176" y="84705"/>
                      <a:pt x="35294" y="105882"/>
                      <a:pt x="63529" y="105882"/>
                    </a:cubicBezTo>
                    <a:cubicBezTo>
                      <a:pt x="84705" y="105882"/>
                      <a:pt x="105882" y="84705"/>
                      <a:pt x="105882" y="564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Shape 1697"/>
              <p:cNvSpPr/>
              <p:nvPr/>
            </p:nvSpPr>
            <p:spPr>
              <a:xfrm>
                <a:off x="6453176" y="3780937"/>
                <a:ext cx="858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21000" y="0"/>
                    </a:lnTo>
                    <a:lnTo>
                      <a:pt x="57000" y="96585"/>
                    </a:lnTo>
                    <a:lnTo>
                      <a:pt x="99000" y="0"/>
                    </a:lnTo>
                    <a:lnTo>
                      <a:pt x="120000" y="0"/>
                    </a:lnTo>
                    <a:lnTo>
                      <a:pt x="63000" y="120000"/>
                    </a:lnTo>
                    <a:lnTo>
                      <a:pt x="4800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Shape 1698"/>
              <p:cNvSpPr/>
              <p:nvPr/>
            </p:nvSpPr>
            <p:spPr>
              <a:xfrm>
                <a:off x="6549767" y="3780937"/>
                <a:ext cx="750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000" y="105882"/>
                    </a:moveTo>
                    <a:cubicBezTo>
                      <a:pt x="80000" y="105882"/>
                      <a:pt x="96000" y="98823"/>
                      <a:pt x="104000" y="84705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1764"/>
                      <a:pt x="0" y="56470"/>
                    </a:cubicBezTo>
                    <a:cubicBezTo>
                      <a:pt x="0" y="21176"/>
                      <a:pt x="24000" y="0"/>
                      <a:pt x="64000" y="0"/>
                    </a:cubicBezTo>
                    <a:cubicBezTo>
                      <a:pt x="96000" y="0"/>
                      <a:pt x="120000" y="21176"/>
                      <a:pt x="120000" y="56470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16000" y="63529"/>
                      <a:pt x="16000" y="63529"/>
                      <a:pt x="16000" y="63529"/>
                    </a:cubicBezTo>
                    <a:cubicBezTo>
                      <a:pt x="16000" y="91764"/>
                      <a:pt x="40000" y="105882"/>
                      <a:pt x="64000" y="105882"/>
                    </a:cubicBezTo>
                    <a:close/>
                    <a:moveTo>
                      <a:pt x="104000" y="49411"/>
                    </a:moveTo>
                    <a:cubicBezTo>
                      <a:pt x="96000" y="28235"/>
                      <a:pt x="88000" y="14117"/>
                      <a:pt x="56000" y="14117"/>
                    </a:cubicBezTo>
                    <a:cubicBezTo>
                      <a:pt x="40000" y="14117"/>
                      <a:pt x="16000" y="28235"/>
                      <a:pt x="16000" y="49411"/>
                    </a:cubicBezTo>
                    <a:lnTo>
                      <a:pt x="104000" y="494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Shape 1699"/>
              <p:cNvSpPr/>
              <p:nvPr/>
            </p:nvSpPr>
            <p:spPr>
              <a:xfrm>
                <a:off x="6650650" y="3780937"/>
                <a:ext cx="126600" cy="8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9600" y="0"/>
                      <a:pt x="9600" y="0"/>
                      <a:pt x="9600" y="0"/>
                    </a:cubicBezTo>
                    <a:cubicBezTo>
                      <a:pt x="9600" y="22500"/>
                      <a:pt x="9600" y="22500"/>
                      <a:pt x="9600" y="22500"/>
                    </a:cubicBezTo>
                    <a:cubicBezTo>
                      <a:pt x="14400" y="7500"/>
                      <a:pt x="24000" y="0"/>
                      <a:pt x="33600" y="0"/>
                    </a:cubicBezTo>
                    <a:cubicBezTo>
                      <a:pt x="48000" y="0"/>
                      <a:pt x="57600" y="7500"/>
                      <a:pt x="62400" y="22500"/>
                    </a:cubicBezTo>
                    <a:cubicBezTo>
                      <a:pt x="67200" y="7500"/>
                      <a:pt x="76800" y="0"/>
                      <a:pt x="86400" y="0"/>
                    </a:cubicBezTo>
                    <a:cubicBezTo>
                      <a:pt x="105600" y="0"/>
                      <a:pt x="120000" y="15000"/>
                      <a:pt x="120000" y="45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05600" y="120000"/>
                      <a:pt x="105600" y="120000"/>
                      <a:pt x="105600" y="120000"/>
                    </a:cubicBezTo>
                    <a:cubicBezTo>
                      <a:pt x="105600" y="52500"/>
                      <a:pt x="105600" y="52500"/>
                      <a:pt x="105600" y="52500"/>
                    </a:cubicBezTo>
                    <a:cubicBezTo>
                      <a:pt x="105600" y="30000"/>
                      <a:pt x="100800" y="15000"/>
                      <a:pt x="86400" y="15000"/>
                    </a:cubicBezTo>
                    <a:cubicBezTo>
                      <a:pt x="72000" y="15000"/>
                      <a:pt x="62400" y="30000"/>
                      <a:pt x="62400" y="52500"/>
                    </a:cubicBezTo>
                    <a:cubicBezTo>
                      <a:pt x="62400" y="120000"/>
                      <a:pt x="62400" y="120000"/>
                      <a:pt x="62400" y="120000"/>
                    </a:cubicBezTo>
                    <a:cubicBezTo>
                      <a:pt x="52800" y="120000"/>
                      <a:pt x="52800" y="120000"/>
                      <a:pt x="52800" y="120000"/>
                    </a:cubicBezTo>
                    <a:cubicBezTo>
                      <a:pt x="52800" y="52500"/>
                      <a:pt x="52800" y="52500"/>
                      <a:pt x="52800" y="52500"/>
                    </a:cubicBezTo>
                    <a:cubicBezTo>
                      <a:pt x="52800" y="30000"/>
                      <a:pt x="43200" y="15000"/>
                      <a:pt x="33600" y="15000"/>
                    </a:cubicBezTo>
                    <a:cubicBezTo>
                      <a:pt x="19200" y="15000"/>
                      <a:pt x="9600" y="30000"/>
                      <a:pt x="9600" y="52500"/>
                    </a:cubicBezTo>
                    <a:cubicBezTo>
                      <a:pt x="9600" y="120000"/>
                      <a:pt x="9600" y="120000"/>
                      <a:pt x="96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Shape 1700"/>
              <p:cNvSpPr/>
              <p:nvPr/>
            </p:nvSpPr>
            <p:spPr>
              <a:xfrm>
                <a:off x="6796609" y="3780937"/>
                <a:ext cx="816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05882"/>
                    </a:moveTo>
                    <a:cubicBezTo>
                      <a:pt x="82500" y="105882"/>
                      <a:pt x="90000" y="98823"/>
                      <a:pt x="97500" y="84705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97500" y="112941"/>
                      <a:pt x="82500" y="120000"/>
                      <a:pt x="60000" y="120000"/>
                    </a:cubicBezTo>
                    <a:cubicBezTo>
                      <a:pt x="30000" y="120000"/>
                      <a:pt x="0" y="91764"/>
                      <a:pt x="0" y="56470"/>
                    </a:cubicBezTo>
                    <a:cubicBezTo>
                      <a:pt x="0" y="21176"/>
                      <a:pt x="22500" y="0"/>
                      <a:pt x="60000" y="0"/>
                    </a:cubicBezTo>
                    <a:cubicBezTo>
                      <a:pt x="97500" y="0"/>
                      <a:pt x="120000" y="21176"/>
                      <a:pt x="120000" y="56470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15000" y="63529"/>
                      <a:pt x="15000" y="63529"/>
                      <a:pt x="15000" y="63529"/>
                    </a:cubicBezTo>
                    <a:cubicBezTo>
                      <a:pt x="22500" y="91764"/>
                      <a:pt x="37500" y="105882"/>
                      <a:pt x="60000" y="105882"/>
                    </a:cubicBezTo>
                    <a:close/>
                    <a:moveTo>
                      <a:pt x="97500" y="49411"/>
                    </a:moveTo>
                    <a:cubicBezTo>
                      <a:pt x="97500" y="28235"/>
                      <a:pt x="82500" y="14117"/>
                      <a:pt x="60000" y="14117"/>
                    </a:cubicBezTo>
                    <a:cubicBezTo>
                      <a:pt x="37500" y="14117"/>
                      <a:pt x="22500" y="28235"/>
                      <a:pt x="15000" y="49411"/>
                    </a:cubicBezTo>
                    <a:lnTo>
                      <a:pt x="97500" y="494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701"/>
              <p:cNvSpPr/>
              <p:nvPr/>
            </p:nvSpPr>
            <p:spPr>
              <a:xfrm>
                <a:off x="6899639" y="3780937"/>
                <a:ext cx="70800" cy="8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7142" y="0"/>
                      <a:pt x="17142" y="0"/>
                      <a:pt x="17142" y="0"/>
                    </a:cubicBezTo>
                    <a:cubicBezTo>
                      <a:pt x="17142" y="22500"/>
                      <a:pt x="17142" y="22500"/>
                      <a:pt x="17142" y="22500"/>
                    </a:cubicBezTo>
                    <a:cubicBezTo>
                      <a:pt x="25714" y="7500"/>
                      <a:pt x="42857" y="0"/>
                      <a:pt x="68571" y="0"/>
                    </a:cubicBezTo>
                    <a:cubicBezTo>
                      <a:pt x="102857" y="0"/>
                      <a:pt x="119999" y="15000"/>
                      <a:pt x="119999" y="45000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52500"/>
                      <a:pt x="102857" y="52500"/>
                      <a:pt x="102857" y="52500"/>
                    </a:cubicBezTo>
                    <a:cubicBezTo>
                      <a:pt x="102857" y="30000"/>
                      <a:pt x="85714" y="15000"/>
                      <a:pt x="59999" y="15000"/>
                    </a:cubicBezTo>
                    <a:cubicBezTo>
                      <a:pt x="42857" y="15000"/>
                      <a:pt x="17142" y="30000"/>
                      <a:pt x="17142" y="52500"/>
                    </a:cubicBezTo>
                    <a:cubicBezTo>
                      <a:pt x="17142" y="120000"/>
                      <a:pt x="17142" y="120000"/>
                      <a:pt x="1714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Shape 1702"/>
              <p:cNvSpPr/>
              <p:nvPr/>
            </p:nvSpPr>
            <p:spPr>
              <a:xfrm>
                <a:off x="6989789" y="3757328"/>
                <a:ext cx="516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6000" y="92727"/>
                    </a:moveTo>
                    <a:cubicBezTo>
                      <a:pt x="36000" y="38181"/>
                      <a:pt x="36000" y="38181"/>
                      <a:pt x="36000" y="38181"/>
                    </a:cubicBezTo>
                    <a:cubicBezTo>
                      <a:pt x="0" y="38181"/>
                      <a:pt x="0" y="38181"/>
                      <a:pt x="0" y="38181"/>
                    </a:cubicBezTo>
                    <a:cubicBezTo>
                      <a:pt x="0" y="27272"/>
                      <a:pt x="0" y="27272"/>
                      <a:pt x="0" y="27272"/>
                    </a:cubicBezTo>
                    <a:cubicBezTo>
                      <a:pt x="36000" y="27272"/>
                      <a:pt x="36000" y="27272"/>
                      <a:pt x="36000" y="27272"/>
                    </a:cubicBezTo>
                    <a:cubicBezTo>
                      <a:pt x="36000" y="0"/>
                      <a:pt x="36000" y="0"/>
                      <a:pt x="36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60000" y="27272"/>
                      <a:pt x="60000" y="27272"/>
                      <a:pt x="60000" y="27272"/>
                    </a:cubicBezTo>
                    <a:cubicBezTo>
                      <a:pt x="120000" y="27272"/>
                      <a:pt x="120000" y="27272"/>
                      <a:pt x="120000" y="27272"/>
                    </a:cubicBezTo>
                    <a:cubicBezTo>
                      <a:pt x="120000" y="38181"/>
                      <a:pt x="120000" y="38181"/>
                      <a:pt x="120000" y="38181"/>
                    </a:cubicBezTo>
                    <a:cubicBezTo>
                      <a:pt x="60000" y="38181"/>
                      <a:pt x="60000" y="38181"/>
                      <a:pt x="60000" y="38181"/>
                    </a:cubicBezTo>
                    <a:cubicBezTo>
                      <a:pt x="60000" y="92727"/>
                      <a:pt x="60000" y="92727"/>
                      <a:pt x="60000" y="92727"/>
                    </a:cubicBezTo>
                    <a:cubicBezTo>
                      <a:pt x="60000" y="103636"/>
                      <a:pt x="72000" y="109090"/>
                      <a:pt x="96000" y="109090"/>
                    </a:cubicBezTo>
                    <a:cubicBezTo>
                      <a:pt x="108000" y="109090"/>
                      <a:pt x="108000" y="103636"/>
                      <a:pt x="120000" y="103636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8000" y="120000"/>
                      <a:pt x="96000" y="120000"/>
                      <a:pt x="84000" y="120000"/>
                    </a:cubicBezTo>
                    <a:cubicBezTo>
                      <a:pt x="60000" y="120000"/>
                      <a:pt x="36000" y="109090"/>
                      <a:pt x="36000" y="92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Shape 1703"/>
            <p:cNvSpPr/>
            <p:nvPr/>
          </p:nvSpPr>
          <p:spPr>
            <a:xfrm>
              <a:off x="3860264" y="1237395"/>
              <a:ext cx="1212600" cy="1217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1704"/>
            <p:cNvSpPr/>
            <p:nvPr/>
          </p:nvSpPr>
          <p:spPr>
            <a:xfrm>
              <a:off x="3830214" y="1207345"/>
              <a:ext cx="1272900" cy="1277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760" y="5714"/>
                  </a:moveTo>
                  <a:cubicBezTo>
                    <a:pt x="89880" y="5714"/>
                    <a:pt x="114262" y="30000"/>
                    <a:pt x="114262" y="60000"/>
                  </a:cubicBezTo>
                  <a:cubicBezTo>
                    <a:pt x="114262" y="90000"/>
                    <a:pt x="89880" y="114285"/>
                    <a:pt x="59760" y="114285"/>
                  </a:cubicBezTo>
                  <a:cubicBezTo>
                    <a:pt x="30119" y="114285"/>
                    <a:pt x="5737" y="90000"/>
                    <a:pt x="5737" y="60000"/>
                  </a:cubicBezTo>
                  <a:cubicBezTo>
                    <a:pt x="5737" y="30000"/>
                    <a:pt x="30119" y="5714"/>
                    <a:pt x="59760" y="5714"/>
                  </a:cubicBezTo>
                  <a:moveTo>
                    <a:pt x="59760" y="0"/>
                  </a:moveTo>
                  <a:cubicBezTo>
                    <a:pt x="26772" y="0"/>
                    <a:pt x="0" y="27142"/>
                    <a:pt x="0" y="60000"/>
                  </a:cubicBezTo>
                  <a:cubicBezTo>
                    <a:pt x="0" y="92857"/>
                    <a:pt x="26772" y="120000"/>
                    <a:pt x="59760" y="120000"/>
                  </a:cubicBezTo>
                  <a:cubicBezTo>
                    <a:pt x="93227" y="120000"/>
                    <a:pt x="120000" y="92857"/>
                    <a:pt x="120000" y="60000"/>
                  </a:cubicBezTo>
                  <a:cubicBezTo>
                    <a:pt x="120000" y="27142"/>
                    <a:pt x="93227" y="0"/>
                    <a:pt x="59760" y="0"/>
                  </a:cubicBez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1705"/>
            <p:cNvSpPr/>
            <p:nvPr/>
          </p:nvSpPr>
          <p:spPr>
            <a:xfrm>
              <a:off x="3770114" y="2681956"/>
              <a:ext cx="1388700" cy="1485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56109"/>
                    <a:pt x="0" y="56109"/>
                    <a:pt x="0" y="56109"/>
                  </a:cubicBezTo>
                  <a:cubicBezTo>
                    <a:pt x="0" y="25392"/>
                    <a:pt x="27153" y="0"/>
                    <a:pt x="60000" y="0"/>
                  </a:cubicBezTo>
                  <a:cubicBezTo>
                    <a:pt x="93284" y="0"/>
                    <a:pt x="120000" y="25392"/>
                    <a:pt x="120000" y="56109"/>
                  </a:cubicBezTo>
                  <a:cubicBezTo>
                    <a:pt x="120000" y="120000"/>
                    <a:pt x="120000" y="120000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1706"/>
            <p:cNvSpPr/>
            <p:nvPr/>
          </p:nvSpPr>
          <p:spPr>
            <a:xfrm>
              <a:off x="3740062" y="2651905"/>
              <a:ext cx="1449000" cy="1545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4721"/>
                  </a:moveTo>
                  <a:cubicBezTo>
                    <a:pt x="90629" y="4721"/>
                    <a:pt x="114965" y="27934"/>
                    <a:pt x="114965" y="56262"/>
                  </a:cubicBezTo>
                  <a:cubicBezTo>
                    <a:pt x="114965" y="115278"/>
                    <a:pt x="114965" y="115278"/>
                    <a:pt x="114965" y="115278"/>
                  </a:cubicBezTo>
                  <a:cubicBezTo>
                    <a:pt x="5034" y="115278"/>
                    <a:pt x="5034" y="115278"/>
                    <a:pt x="5034" y="115278"/>
                  </a:cubicBezTo>
                  <a:cubicBezTo>
                    <a:pt x="5034" y="56262"/>
                    <a:pt x="5034" y="56262"/>
                    <a:pt x="5034" y="56262"/>
                  </a:cubicBezTo>
                  <a:cubicBezTo>
                    <a:pt x="5034" y="27934"/>
                    <a:pt x="29790" y="4721"/>
                    <a:pt x="60000" y="4721"/>
                  </a:cubicBezTo>
                  <a:moveTo>
                    <a:pt x="60000" y="0"/>
                  </a:moveTo>
                  <a:cubicBezTo>
                    <a:pt x="60000" y="0"/>
                    <a:pt x="60000" y="0"/>
                    <a:pt x="60000" y="0"/>
                  </a:cubicBezTo>
                  <a:cubicBezTo>
                    <a:pt x="26853" y="0"/>
                    <a:pt x="0" y="25180"/>
                    <a:pt x="0" y="56262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6262"/>
                    <a:pt x="120000" y="56262"/>
                    <a:pt x="120000" y="56262"/>
                  </a:cubicBezTo>
                  <a:cubicBezTo>
                    <a:pt x="120000" y="25180"/>
                    <a:pt x="93146" y="0"/>
                    <a:pt x="60000" y="0"/>
                  </a:cubicBezTo>
                  <a:close/>
                </a:path>
              </a:pathLst>
            </a:custGeom>
            <a:solidFill>
              <a:srgbClr val="445464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Shape 1707"/>
            <p:cNvGrpSpPr/>
            <p:nvPr/>
          </p:nvGrpSpPr>
          <p:grpSpPr>
            <a:xfrm>
              <a:off x="1035537" y="3553414"/>
              <a:ext cx="903783" cy="339123"/>
              <a:chOff x="1939191" y="3553414"/>
              <a:chExt cx="903783" cy="339123"/>
            </a:xfrm>
          </p:grpSpPr>
          <p:sp>
            <p:nvSpPr>
              <p:cNvPr id="103" name="Shape 1708"/>
              <p:cNvSpPr/>
              <p:nvPr/>
            </p:nvSpPr>
            <p:spPr>
              <a:xfrm>
                <a:off x="1939191" y="3553414"/>
                <a:ext cx="816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4347"/>
                    </a:moveTo>
                    <a:cubicBezTo>
                      <a:pt x="7500" y="93913"/>
                      <a:pt x="7500" y="93913"/>
                      <a:pt x="7500" y="93913"/>
                    </a:cubicBezTo>
                    <a:cubicBezTo>
                      <a:pt x="22500" y="104347"/>
                      <a:pt x="45000" y="109565"/>
                      <a:pt x="67500" y="109565"/>
                    </a:cubicBezTo>
                    <a:cubicBezTo>
                      <a:pt x="90000" y="109565"/>
                      <a:pt x="105000" y="104347"/>
                      <a:pt x="105000" y="88695"/>
                    </a:cubicBezTo>
                    <a:cubicBezTo>
                      <a:pt x="105000" y="88695"/>
                      <a:pt x="105000" y="88695"/>
                      <a:pt x="105000" y="88695"/>
                    </a:cubicBezTo>
                    <a:cubicBezTo>
                      <a:pt x="105000" y="78260"/>
                      <a:pt x="97500" y="73043"/>
                      <a:pt x="60000" y="67826"/>
                    </a:cubicBezTo>
                    <a:cubicBezTo>
                      <a:pt x="22500" y="62608"/>
                      <a:pt x="0" y="52173"/>
                      <a:pt x="0" y="36521"/>
                    </a:cubicBezTo>
                    <a:cubicBezTo>
                      <a:pt x="0" y="31304"/>
                      <a:pt x="0" y="31304"/>
                      <a:pt x="0" y="31304"/>
                    </a:cubicBezTo>
                    <a:cubicBezTo>
                      <a:pt x="0" y="15652"/>
                      <a:pt x="30000" y="0"/>
                      <a:pt x="60000" y="0"/>
                    </a:cubicBezTo>
                    <a:cubicBezTo>
                      <a:pt x="82500" y="0"/>
                      <a:pt x="97500" y="5217"/>
                      <a:pt x="120000" y="15652"/>
                    </a:cubicBezTo>
                    <a:cubicBezTo>
                      <a:pt x="105000" y="26086"/>
                      <a:pt x="105000" y="26086"/>
                      <a:pt x="105000" y="26086"/>
                    </a:cubicBezTo>
                    <a:cubicBezTo>
                      <a:pt x="90000" y="15652"/>
                      <a:pt x="75000" y="15652"/>
                      <a:pt x="60000" y="15652"/>
                    </a:cubicBezTo>
                    <a:cubicBezTo>
                      <a:pt x="37500" y="15652"/>
                      <a:pt x="22500" y="20869"/>
                      <a:pt x="22500" y="31304"/>
                    </a:cubicBezTo>
                    <a:cubicBezTo>
                      <a:pt x="22500" y="31304"/>
                      <a:pt x="22500" y="31304"/>
                      <a:pt x="22500" y="31304"/>
                    </a:cubicBezTo>
                    <a:cubicBezTo>
                      <a:pt x="22500" y="41739"/>
                      <a:pt x="30000" y="52173"/>
                      <a:pt x="67500" y="57391"/>
                    </a:cubicBezTo>
                    <a:cubicBezTo>
                      <a:pt x="105000" y="62608"/>
                      <a:pt x="120000" y="73043"/>
                      <a:pt x="120000" y="88695"/>
                    </a:cubicBezTo>
                    <a:cubicBezTo>
                      <a:pt x="120000" y="88695"/>
                      <a:pt x="120000" y="88695"/>
                      <a:pt x="120000" y="88695"/>
                    </a:cubicBezTo>
                    <a:cubicBezTo>
                      <a:pt x="120000" y="109565"/>
                      <a:pt x="97500" y="120000"/>
                      <a:pt x="67500" y="120000"/>
                    </a:cubicBezTo>
                    <a:cubicBezTo>
                      <a:pt x="37500" y="120000"/>
                      <a:pt x="15000" y="114782"/>
                      <a:pt x="0" y="1043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Shape 1709"/>
              <p:cNvSpPr/>
              <p:nvPr/>
            </p:nvSpPr>
            <p:spPr>
              <a:xfrm>
                <a:off x="2046515" y="3553414"/>
                <a:ext cx="750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4000" y="0"/>
                      <a:pt x="24000" y="0"/>
                      <a:pt x="24000" y="0"/>
                    </a:cubicBezTo>
                    <a:cubicBezTo>
                      <a:pt x="24000" y="46956"/>
                      <a:pt x="24000" y="46956"/>
                      <a:pt x="24000" y="46956"/>
                    </a:cubicBezTo>
                    <a:cubicBezTo>
                      <a:pt x="32000" y="41739"/>
                      <a:pt x="40000" y="31304"/>
                      <a:pt x="64000" y="31304"/>
                    </a:cubicBezTo>
                    <a:cubicBezTo>
                      <a:pt x="96000" y="31304"/>
                      <a:pt x="120000" y="46956"/>
                      <a:pt x="120000" y="67826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6000" y="120000"/>
                      <a:pt x="96000" y="120000"/>
                      <a:pt x="96000" y="120000"/>
                    </a:cubicBezTo>
                    <a:cubicBezTo>
                      <a:pt x="96000" y="67826"/>
                      <a:pt x="96000" y="67826"/>
                      <a:pt x="96000" y="67826"/>
                    </a:cubicBezTo>
                    <a:cubicBezTo>
                      <a:pt x="96000" y="52173"/>
                      <a:pt x="80000" y="41739"/>
                      <a:pt x="64000" y="41739"/>
                    </a:cubicBezTo>
                    <a:cubicBezTo>
                      <a:pt x="40000" y="41739"/>
                      <a:pt x="24000" y="57391"/>
                      <a:pt x="24000" y="73043"/>
                    </a:cubicBezTo>
                    <a:cubicBezTo>
                      <a:pt x="24000" y="120000"/>
                      <a:pt x="24000" y="120000"/>
                      <a:pt x="24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Shape 1710"/>
              <p:cNvSpPr/>
              <p:nvPr/>
            </p:nvSpPr>
            <p:spPr>
              <a:xfrm>
                <a:off x="2143103" y="3583464"/>
                <a:ext cx="85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3529"/>
                    </a:moveTo>
                    <a:cubicBezTo>
                      <a:pt x="0" y="63529"/>
                      <a:pt x="0" y="63529"/>
                      <a:pt x="0" y="63529"/>
                    </a:cubicBezTo>
                    <a:cubicBezTo>
                      <a:pt x="0" y="28235"/>
                      <a:pt x="21176" y="0"/>
                      <a:pt x="56470" y="0"/>
                    </a:cubicBezTo>
                    <a:cubicBezTo>
                      <a:pt x="91764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120000" y="91764"/>
                      <a:pt x="91764" y="120000"/>
                      <a:pt x="56470" y="120000"/>
                    </a:cubicBezTo>
                    <a:cubicBezTo>
                      <a:pt x="21176" y="120000"/>
                      <a:pt x="0" y="98823"/>
                      <a:pt x="0" y="63529"/>
                    </a:cubicBezTo>
                    <a:close/>
                    <a:moveTo>
                      <a:pt x="98823" y="63529"/>
                    </a:moveTo>
                    <a:cubicBezTo>
                      <a:pt x="98823" y="63529"/>
                      <a:pt x="98823" y="63529"/>
                      <a:pt x="98823" y="63529"/>
                    </a:cubicBezTo>
                    <a:cubicBezTo>
                      <a:pt x="98823" y="35294"/>
                      <a:pt x="84705" y="14117"/>
                      <a:pt x="56470" y="14117"/>
                    </a:cubicBezTo>
                    <a:cubicBezTo>
                      <a:pt x="35294" y="14117"/>
                      <a:pt x="14117" y="35294"/>
                      <a:pt x="14117" y="63529"/>
                    </a:cubicBezTo>
                    <a:cubicBezTo>
                      <a:pt x="14117" y="63529"/>
                      <a:pt x="14117" y="63529"/>
                      <a:pt x="14117" y="63529"/>
                    </a:cubicBezTo>
                    <a:cubicBezTo>
                      <a:pt x="14117" y="84705"/>
                      <a:pt x="35294" y="105882"/>
                      <a:pt x="56470" y="105882"/>
                    </a:cubicBezTo>
                    <a:cubicBezTo>
                      <a:pt x="84705" y="105882"/>
                      <a:pt x="98823" y="84705"/>
                      <a:pt x="98823" y="635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Shape 1711"/>
              <p:cNvSpPr/>
              <p:nvPr/>
            </p:nvSpPr>
            <p:spPr>
              <a:xfrm>
                <a:off x="2248281" y="3583464"/>
                <a:ext cx="5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058"/>
                    </a:moveTo>
                    <a:cubicBezTo>
                      <a:pt x="36000" y="7058"/>
                      <a:pt x="36000" y="7058"/>
                      <a:pt x="36000" y="7058"/>
                    </a:cubicBezTo>
                    <a:cubicBezTo>
                      <a:pt x="36000" y="35294"/>
                      <a:pt x="36000" y="35294"/>
                      <a:pt x="36000" y="35294"/>
                    </a:cubicBezTo>
                    <a:cubicBezTo>
                      <a:pt x="48000" y="14117"/>
                      <a:pt x="84000" y="0"/>
                      <a:pt x="120000" y="0"/>
                    </a:cubicBezTo>
                    <a:cubicBezTo>
                      <a:pt x="120000" y="21176"/>
                      <a:pt x="120000" y="21176"/>
                      <a:pt x="120000" y="21176"/>
                    </a:cubicBezTo>
                    <a:cubicBezTo>
                      <a:pt x="108000" y="21176"/>
                      <a:pt x="108000" y="21176"/>
                      <a:pt x="108000" y="21176"/>
                    </a:cubicBezTo>
                    <a:cubicBezTo>
                      <a:pt x="72000" y="21176"/>
                      <a:pt x="36000" y="35294"/>
                      <a:pt x="36000" y="70588"/>
                    </a:cubicBezTo>
                    <a:cubicBezTo>
                      <a:pt x="36000" y="120000"/>
                      <a:pt x="36000" y="120000"/>
                      <a:pt x="36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70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Shape 1712"/>
              <p:cNvSpPr/>
              <p:nvPr/>
            </p:nvSpPr>
            <p:spPr>
              <a:xfrm>
                <a:off x="2310526" y="3564146"/>
                <a:ext cx="49500" cy="105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000" y="97142"/>
                    </a:moveTo>
                    <a:cubicBezTo>
                      <a:pt x="24000" y="40000"/>
                      <a:pt x="24000" y="40000"/>
                      <a:pt x="24000" y="40000"/>
                    </a:cubicBezTo>
                    <a:cubicBezTo>
                      <a:pt x="0" y="40000"/>
                      <a:pt x="0" y="40000"/>
                      <a:pt x="0" y="40000"/>
                    </a:cubicBezTo>
                    <a:cubicBezTo>
                      <a:pt x="0" y="28571"/>
                      <a:pt x="0" y="28571"/>
                      <a:pt x="0" y="28571"/>
                    </a:cubicBezTo>
                    <a:cubicBezTo>
                      <a:pt x="24000" y="28571"/>
                      <a:pt x="24000" y="28571"/>
                      <a:pt x="24000" y="28571"/>
                    </a:cubicBezTo>
                    <a:cubicBezTo>
                      <a:pt x="24000" y="0"/>
                      <a:pt x="24000" y="0"/>
                      <a:pt x="24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60000" y="28571"/>
                      <a:pt x="60000" y="28571"/>
                      <a:pt x="60000" y="28571"/>
                    </a:cubicBezTo>
                    <a:cubicBezTo>
                      <a:pt x="120000" y="28571"/>
                      <a:pt x="120000" y="28571"/>
                      <a:pt x="120000" y="28571"/>
                    </a:cubicBezTo>
                    <a:cubicBezTo>
                      <a:pt x="120000" y="40000"/>
                      <a:pt x="120000" y="40000"/>
                      <a:pt x="120000" y="40000"/>
                    </a:cubicBezTo>
                    <a:cubicBezTo>
                      <a:pt x="60000" y="40000"/>
                      <a:pt x="60000" y="40000"/>
                      <a:pt x="60000" y="40000"/>
                    </a:cubicBezTo>
                    <a:cubicBezTo>
                      <a:pt x="60000" y="91428"/>
                      <a:pt x="60000" y="91428"/>
                      <a:pt x="60000" y="91428"/>
                    </a:cubicBezTo>
                    <a:cubicBezTo>
                      <a:pt x="60000" y="102857"/>
                      <a:pt x="72000" y="108571"/>
                      <a:pt x="96000" y="108571"/>
                    </a:cubicBezTo>
                    <a:cubicBezTo>
                      <a:pt x="96000" y="108571"/>
                      <a:pt x="108000" y="108571"/>
                      <a:pt x="120000" y="10857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08000" y="120000"/>
                      <a:pt x="96000" y="120000"/>
                      <a:pt x="84000" y="120000"/>
                    </a:cubicBezTo>
                    <a:cubicBezTo>
                      <a:pt x="48000" y="120000"/>
                      <a:pt x="24000" y="114285"/>
                      <a:pt x="24000" y="971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Shape 1713"/>
              <p:cNvSpPr/>
              <p:nvPr/>
            </p:nvSpPr>
            <p:spPr>
              <a:xfrm>
                <a:off x="2426435" y="3564146"/>
                <a:ext cx="51600" cy="105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000" y="97142"/>
                    </a:moveTo>
                    <a:cubicBezTo>
                      <a:pt x="24000" y="40000"/>
                      <a:pt x="24000" y="40000"/>
                      <a:pt x="24000" y="40000"/>
                    </a:cubicBezTo>
                    <a:cubicBezTo>
                      <a:pt x="0" y="40000"/>
                      <a:pt x="0" y="40000"/>
                      <a:pt x="0" y="40000"/>
                    </a:cubicBezTo>
                    <a:cubicBezTo>
                      <a:pt x="0" y="28571"/>
                      <a:pt x="0" y="28571"/>
                      <a:pt x="0" y="28571"/>
                    </a:cubicBezTo>
                    <a:cubicBezTo>
                      <a:pt x="24000" y="28571"/>
                      <a:pt x="24000" y="28571"/>
                      <a:pt x="24000" y="28571"/>
                    </a:cubicBezTo>
                    <a:cubicBezTo>
                      <a:pt x="24000" y="0"/>
                      <a:pt x="24000" y="0"/>
                      <a:pt x="24000" y="0"/>
                    </a:cubicBezTo>
                    <a:cubicBezTo>
                      <a:pt x="48000" y="0"/>
                      <a:pt x="48000" y="0"/>
                      <a:pt x="48000" y="0"/>
                    </a:cubicBezTo>
                    <a:cubicBezTo>
                      <a:pt x="48000" y="28571"/>
                      <a:pt x="48000" y="28571"/>
                      <a:pt x="48000" y="28571"/>
                    </a:cubicBezTo>
                    <a:cubicBezTo>
                      <a:pt x="120000" y="28571"/>
                      <a:pt x="120000" y="28571"/>
                      <a:pt x="120000" y="28571"/>
                    </a:cubicBezTo>
                    <a:cubicBezTo>
                      <a:pt x="120000" y="40000"/>
                      <a:pt x="120000" y="40000"/>
                      <a:pt x="120000" y="40000"/>
                    </a:cubicBezTo>
                    <a:cubicBezTo>
                      <a:pt x="48000" y="40000"/>
                      <a:pt x="48000" y="40000"/>
                      <a:pt x="48000" y="40000"/>
                    </a:cubicBezTo>
                    <a:cubicBezTo>
                      <a:pt x="48000" y="91428"/>
                      <a:pt x="48000" y="91428"/>
                      <a:pt x="48000" y="91428"/>
                    </a:cubicBezTo>
                    <a:cubicBezTo>
                      <a:pt x="48000" y="102857"/>
                      <a:pt x="60000" y="108571"/>
                      <a:pt x="84000" y="108571"/>
                    </a:cubicBezTo>
                    <a:cubicBezTo>
                      <a:pt x="96000" y="108571"/>
                      <a:pt x="108000" y="108571"/>
                      <a:pt x="108000" y="108571"/>
                    </a:cubicBezTo>
                    <a:cubicBezTo>
                      <a:pt x="108000" y="120000"/>
                      <a:pt x="108000" y="120000"/>
                      <a:pt x="108000" y="120000"/>
                    </a:cubicBezTo>
                    <a:cubicBezTo>
                      <a:pt x="108000" y="120000"/>
                      <a:pt x="96000" y="120000"/>
                      <a:pt x="72000" y="120000"/>
                    </a:cubicBezTo>
                    <a:cubicBezTo>
                      <a:pt x="48000" y="120000"/>
                      <a:pt x="24000" y="114285"/>
                      <a:pt x="24000" y="971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Shape 1714"/>
              <p:cNvSpPr/>
              <p:nvPr/>
            </p:nvSpPr>
            <p:spPr>
              <a:xfrm>
                <a:off x="2486535" y="3583464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500" y="105882"/>
                    </a:moveTo>
                    <a:cubicBezTo>
                      <a:pt x="82500" y="105882"/>
                      <a:pt x="97500" y="98823"/>
                      <a:pt x="105000" y="91764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105000" y="112941"/>
                      <a:pt x="90000" y="120000"/>
                      <a:pt x="67500" y="120000"/>
                    </a:cubicBezTo>
                    <a:cubicBezTo>
                      <a:pt x="30000" y="120000"/>
                      <a:pt x="0" y="98823"/>
                      <a:pt x="0" y="63529"/>
                    </a:cubicBezTo>
                    <a:cubicBezTo>
                      <a:pt x="0" y="28235"/>
                      <a:pt x="30000" y="0"/>
                      <a:pt x="60000" y="0"/>
                    </a:cubicBezTo>
                    <a:cubicBezTo>
                      <a:pt x="975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22500" y="70588"/>
                      <a:pt x="22500" y="70588"/>
                      <a:pt x="22500" y="70588"/>
                    </a:cubicBezTo>
                    <a:cubicBezTo>
                      <a:pt x="22500" y="91764"/>
                      <a:pt x="45000" y="105882"/>
                      <a:pt x="67500" y="105882"/>
                    </a:cubicBezTo>
                    <a:close/>
                    <a:moveTo>
                      <a:pt x="105000" y="56470"/>
                    </a:moveTo>
                    <a:cubicBezTo>
                      <a:pt x="97500" y="35294"/>
                      <a:pt x="90000" y="14117"/>
                      <a:pt x="60000" y="14117"/>
                    </a:cubicBezTo>
                    <a:cubicBezTo>
                      <a:pt x="37500" y="14117"/>
                      <a:pt x="22500" y="35294"/>
                      <a:pt x="22500" y="56470"/>
                    </a:cubicBezTo>
                    <a:lnTo>
                      <a:pt x="1050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Shape 1715"/>
              <p:cNvSpPr/>
              <p:nvPr/>
            </p:nvSpPr>
            <p:spPr>
              <a:xfrm>
                <a:off x="2589566" y="3583464"/>
                <a:ext cx="495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058"/>
                    </a:moveTo>
                    <a:cubicBezTo>
                      <a:pt x="36000" y="7058"/>
                      <a:pt x="36000" y="7058"/>
                      <a:pt x="36000" y="7058"/>
                    </a:cubicBezTo>
                    <a:cubicBezTo>
                      <a:pt x="36000" y="35294"/>
                      <a:pt x="36000" y="35294"/>
                      <a:pt x="36000" y="35294"/>
                    </a:cubicBezTo>
                    <a:cubicBezTo>
                      <a:pt x="48000" y="14117"/>
                      <a:pt x="72000" y="0"/>
                      <a:pt x="120000" y="0"/>
                    </a:cubicBezTo>
                    <a:cubicBezTo>
                      <a:pt x="120000" y="21176"/>
                      <a:pt x="120000" y="21176"/>
                      <a:pt x="120000" y="21176"/>
                    </a:cubicBezTo>
                    <a:cubicBezTo>
                      <a:pt x="108000" y="21176"/>
                      <a:pt x="108000" y="21176"/>
                      <a:pt x="108000" y="21176"/>
                    </a:cubicBezTo>
                    <a:cubicBezTo>
                      <a:pt x="72000" y="21176"/>
                      <a:pt x="36000" y="35294"/>
                      <a:pt x="36000" y="70588"/>
                    </a:cubicBezTo>
                    <a:cubicBezTo>
                      <a:pt x="36000" y="120000"/>
                      <a:pt x="36000" y="120000"/>
                      <a:pt x="36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70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Shape 1716"/>
              <p:cNvSpPr/>
              <p:nvPr/>
            </p:nvSpPr>
            <p:spPr>
              <a:xfrm>
                <a:off x="2653958" y="3583464"/>
                <a:ext cx="12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058"/>
                    </a:moveTo>
                    <a:cubicBezTo>
                      <a:pt x="14400" y="7058"/>
                      <a:pt x="14400" y="7058"/>
                      <a:pt x="14400" y="7058"/>
                    </a:cubicBezTo>
                    <a:cubicBezTo>
                      <a:pt x="14400" y="21176"/>
                      <a:pt x="14400" y="21176"/>
                      <a:pt x="14400" y="21176"/>
                    </a:cubicBezTo>
                    <a:cubicBezTo>
                      <a:pt x="19200" y="14117"/>
                      <a:pt x="24000" y="0"/>
                      <a:pt x="38400" y="0"/>
                    </a:cubicBezTo>
                    <a:cubicBezTo>
                      <a:pt x="52800" y="0"/>
                      <a:pt x="62400" y="14117"/>
                      <a:pt x="62400" y="21176"/>
                    </a:cubicBezTo>
                    <a:cubicBezTo>
                      <a:pt x="72000" y="14117"/>
                      <a:pt x="76800" y="0"/>
                      <a:pt x="91200" y="0"/>
                    </a:cubicBezTo>
                    <a:cubicBezTo>
                      <a:pt x="110400" y="0"/>
                      <a:pt x="120000" y="21176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0400" y="120000"/>
                      <a:pt x="110400" y="120000"/>
                      <a:pt x="110400" y="120000"/>
                    </a:cubicBezTo>
                    <a:cubicBezTo>
                      <a:pt x="110400" y="49411"/>
                      <a:pt x="110400" y="49411"/>
                      <a:pt x="110400" y="49411"/>
                    </a:cubicBezTo>
                    <a:cubicBezTo>
                      <a:pt x="110400" y="28235"/>
                      <a:pt x="100800" y="14117"/>
                      <a:pt x="91200" y="14117"/>
                    </a:cubicBezTo>
                    <a:cubicBezTo>
                      <a:pt x="76800" y="14117"/>
                      <a:pt x="67200" y="28235"/>
                      <a:pt x="67200" y="56470"/>
                    </a:cubicBezTo>
                    <a:cubicBezTo>
                      <a:pt x="67200" y="120000"/>
                      <a:pt x="67200" y="120000"/>
                      <a:pt x="67200" y="120000"/>
                    </a:cubicBezTo>
                    <a:cubicBezTo>
                      <a:pt x="57600" y="120000"/>
                      <a:pt x="57600" y="120000"/>
                      <a:pt x="57600" y="120000"/>
                    </a:cubicBezTo>
                    <a:cubicBezTo>
                      <a:pt x="57600" y="49411"/>
                      <a:pt x="57600" y="49411"/>
                      <a:pt x="57600" y="49411"/>
                    </a:cubicBezTo>
                    <a:cubicBezTo>
                      <a:pt x="57600" y="28235"/>
                      <a:pt x="48000" y="14117"/>
                      <a:pt x="33600" y="14117"/>
                    </a:cubicBezTo>
                    <a:cubicBezTo>
                      <a:pt x="24000" y="14117"/>
                      <a:pt x="14400" y="35294"/>
                      <a:pt x="14400" y="56470"/>
                    </a:cubicBezTo>
                    <a:cubicBezTo>
                      <a:pt x="14400" y="120000"/>
                      <a:pt x="14400" y="120000"/>
                      <a:pt x="144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70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Shape 1717"/>
              <p:cNvSpPr/>
              <p:nvPr/>
            </p:nvSpPr>
            <p:spPr>
              <a:xfrm>
                <a:off x="1939191" y="3780937"/>
                <a:ext cx="774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6470"/>
                    </a:moveTo>
                    <a:cubicBezTo>
                      <a:pt x="0" y="56470"/>
                      <a:pt x="0" y="56470"/>
                      <a:pt x="0" y="56470"/>
                    </a:cubicBezTo>
                    <a:cubicBezTo>
                      <a:pt x="0" y="28235"/>
                      <a:pt x="24000" y="0"/>
                      <a:pt x="64000" y="0"/>
                    </a:cubicBezTo>
                    <a:cubicBezTo>
                      <a:pt x="88000" y="0"/>
                      <a:pt x="104000" y="7058"/>
                      <a:pt x="120000" y="21176"/>
                    </a:cubicBezTo>
                    <a:cubicBezTo>
                      <a:pt x="104000" y="28235"/>
                      <a:pt x="104000" y="28235"/>
                      <a:pt x="104000" y="28235"/>
                    </a:cubicBezTo>
                    <a:cubicBezTo>
                      <a:pt x="96000" y="21176"/>
                      <a:pt x="80000" y="14117"/>
                      <a:pt x="64000" y="14117"/>
                    </a:cubicBezTo>
                    <a:cubicBezTo>
                      <a:pt x="40000" y="14117"/>
                      <a:pt x="16000" y="35294"/>
                      <a:pt x="16000" y="56470"/>
                    </a:cubicBezTo>
                    <a:cubicBezTo>
                      <a:pt x="16000" y="56470"/>
                      <a:pt x="16000" y="56470"/>
                      <a:pt x="16000" y="56470"/>
                    </a:cubicBezTo>
                    <a:cubicBezTo>
                      <a:pt x="16000" y="84705"/>
                      <a:pt x="40000" y="105882"/>
                      <a:pt x="64000" y="105882"/>
                    </a:cubicBezTo>
                    <a:cubicBezTo>
                      <a:pt x="80000" y="105882"/>
                      <a:pt x="96000" y="98823"/>
                      <a:pt x="104000" y="84705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1764"/>
                      <a:pt x="0" y="564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Shape 1718"/>
              <p:cNvSpPr/>
              <p:nvPr/>
            </p:nvSpPr>
            <p:spPr>
              <a:xfrm>
                <a:off x="2025050" y="3780937"/>
                <a:ext cx="924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6470"/>
                    </a:moveTo>
                    <a:cubicBezTo>
                      <a:pt x="0" y="56470"/>
                      <a:pt x="0" y="56470"/>
                      <a:pt x="0" y="56470"/>
                    </a:cubicBezTo>
                    <a:cubicBezTo>
                      <a:pt x="0" y="28235"/>
                      <a:pt x="26666" y="0"/>
                      <a:pt x="60000" y="0"/>
                    </a:cubicBezTo>
                    <a:cubicBezTo>
                      <a:pt x="93333" y="0"/>
                      <a:pt x="120000" y="21176"/>
                      <a:pt x="120000" y="56470"/>
                    </a:cubicBezTo>
                    <a:cubicBezTo>
                      <a:pt x="120000" y="56470"/>
                      <a:pt x="120000" y="56470"/>
                      <a:pt x="120000" y="56470"/>
                    </a:cubicBezTo>
                    <a:cubicBezTo>
                      <a:pt x="120000" y="91764"/>
                      <a:pt x="93333" y="120000"/>
                      <a:pt x="60000" y="120000"/>
                    </a:cubicBezTo>
                    <a:cubicBezTo>
                      <a:pt x="26666" y="120000"/>
                      <a:pt x="0" y="91764"/>
                      <a:pt x="0" y="56470"/>
                    </a:cubicBezTo>
                    <a:close/>
                    <a:moveTo>
                      <a:pt x="100000" y="56470"/>
                    </a:moveTo>
                    <a:cubicBezTo>
                      <a:pt x="100000" y="56470"/>
                      <a:pt x="100000" y="56470"/>
                      <a:pt x="100000" y="56470"/>
                    </a:cubicBezTo>
                    <a:cubicBezTo>
                      <a:pt x="100000" y="35294"/>
                      <a:pt x="80000" y="14117"/>
                      <a:pt x="60000" y="14117"/>
                    </a:cubicBezTo>
                    <a:cubicBezTo>
                      <a:pt x="33333" y="14117"/>
                      <a:pt x="20000" y="35294"/>
                      <a:pt x="20000" y="56470"/>
                    </a:cubicBezTo>
                    <a:cubicBezTo>
                      <a:pt x="20000" y="56470"/>
                      <a:pt x="20000" y="56470"/>
                      <a:pt x="20000" y="56470"/>
                    </a:cubicBezTo>
                    <a:cubicBezTo>
                      <a:pt x="20000" y="84705"/>
                      <a:pt x="40000" y="105882"/>
                      <a:pt x="60000" y="105882"/>
                    </a:cubicBezTo>
                    <a:cubicBezTo>
                      <a:pt x="86666" y="105882"/>
                      <a:pt x="100000" y="84705"/>
                      <a:pt x="100000" y="564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Shape 1719"/>
              <p:cNvSpPr/>
              <p:nvPr/>
            </p:nvSpPr>
            <p:spPr>
              <a:xfrm>
                <a:off x="2136666" y="3780937"/>
                <a:ext cx="126600" cy="8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4400" y="0"/>
                      <a:pt x="14400" y="0"/>
                      <a:pt x="14400" y="0"/>
                    </a:cubicBezTo>
                    <a:cubicBezTo>
                      <a:pt x="14400" y="22500"/>
                      <a:pt x="14400" y="22500"/>
                      <a:pt x="14400" y="22500"/>
                    </a:cubicBezTo>
                    <a:cubicBezTo>
                      <a:pt x="19200" y="7500"/>
                      <a:pt x="24000" y="0"/>
                      <a:pt x="38400" y="0"/>
                    </a:cubicBezTo>
                    <a:cubicBezTo>
                      <a:pt x="52800" y="0"/>
                      <a:pt x="57600" y="7500"/>
                      <a:pt x="62400" y="22500"/>
                    </a:cubicBezTo>
                    <a:cubicBezTo>
                      <a:pt x="67200" y="7500"/>
                      <a:pt x="76800" y="0"/>
                      <a:pt x="91200" y="0"/>
                    </a:cubicBezTo>
                    <a:cubicBezTo>
                      <a:pt x="110400" y="0"/>
                      <a:pt x="120000" y="15000"/>
                      <a:pt x="120000" y="45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0400" y="120000"/>
                      <a:pt x="110400" y="120000"/>
                      <a:pt x="110400" y="120000"/>
                    </a:cubicBezTo>
                    <a:cubicBezTo>
                      <a:pt x="110400" y="52500"/>
                      <a:pt x="110400" y="52500"/>
                      <a:pt x="110400" y="52500"/>
                    </a:cubicBezTo>
                    <a:cubicBezTo>
                      <a:pt x="110400" y="30000"/>
                      <a:pt x="100800" y="15000"/>
                      <a:pt x="86400" y="15000"/>
                    </a:cubicBezTo>
                    <a:cubicBezTo>
                      <a:pt x="76800" y="15000"/>
                      <a:pt x="67200" y="30000"/>
                      <a:pt x="67200" y="52500"/>
                    </a:cubicBezTo>
                    <a:cubicBezTo>
                      <a:pt x="67200" y="120000"/>
                      <a:pt x="67200" y="120000"/>
                      <a:pt x="67200" y="120000"/>
                    </a:cubicBezTo>
                    <a:cubicBezTo>
                      <a:pt x="52800" y="120000"/>
                      <a:pt x="52800" y="120000"/>
                      <a:pt x="52800" y="120000"/>
                    </a:cubicBezTo>
                    <a:cubicBezTo>
                      <a:pt x="52800" y="52500"/>
                      <a:pt x="52800" y="52500"/>
                      <a:pt x="52800" y="52500"/>
                    </a:cubicBezTo>
                    <a:cubicBezTo>
                      <a:pt x="52800" y="30000"/>
                      <a:pt x="48000" y="15000"/>
                      <a:pt x="33600" y="15000"/>
                    </a:cubicBezTo>
                    <a:cubicBezTo>
                      <a:pt x="24000" y="15000"/>
                      <a:pt x="14400" y="30000"/>
                      <a:pt x="14400" y="52500"/>
                    </a:cubicBezTo>
                    <a:cubicBezTo>
                      <a:pt x="14400" y="120000"/>
                      <a:pt x="14400" y="120000"/>
                      <a:pt x="144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Shape 1720"/>
              <p:cNvSpPr/>
              <p:nvPr/>
            </p:nvSpPr>
            <p:spPr>
              <a:xfrm>
                <a:off x="2289063" y="3780937"/>
                <a:ext cx="8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1176" y="0"/>
                      <a:pt x="21176" y="0"/>
                      <a:pt x="21176" y="0"/>
                    </a:cubicBezTo>
                    <a:cubicBezTo>
                      <a:pt x="21176" y="16363"/>
                      <a:pt x="21176" y="16363"/>
                      <a:pt x="21176" y="16363"/>
                    </a:cubicBezTo>
                    <a:cubicBezTo>
                      <a:pt x="28235" y="5454"/>
                      <a:pt x="42352" y="0"/>
                      <a:pt x="63529" y="0"/>
                    </a:cubicBezTo>
                    <a:cubicBezTo>
                      <a:pt x="91764" y="0"/>
                      <a:pt x="120000" y="16363"/>
                      <a:pt x="120000" y="43636"/>
                    </a:cubicBezTo>
                    <a:cubicBezTo>
                      <a:pt x="120000" y="43636"/>
                      <a:pt x="120000" y="43636"/>
                      <a:pt x="120000" y="43636"/>
                    </a:cubicBezTo>
                    <a:cubicBezTo>
                      <a:pt x="120000" y="76363"/>
                      <a:pt x="91764" y="92727"/>
                      <a:pt x="63529" y="92727"/>
                    </a:cubicBezTo>
                    <a:cubicBezTo>
                      <a:pt x="42352" y="92727"/>
                      <a:pt x="28235" y="81818"/>
                      <a:pt x="21176" y="70909"/>
                    </a:cubicBezTo>
                    <a:cubicBezTo>
                      <a:pt x="21176" y="120000"/>
                      <a:pt x="21176" y="120000"/>
                      <a:pt x="21176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105882" y="43636"/>
                    </a:moveTo>
                    <a:cubicBezTo>
                      <a:pt x="105882" y="43636"/>
                      <a:pt x="105882" y="43636"/>
                      <a:pt x="105882" y="43636"/>
                    </a:cubicBezTo>
                    <a:cubicBezTo>
                      <a:pt x="105882" y="21818"/>
                      <a:pt x="84705" y="10909"/>
                      <a:pt x="63529" y="10909"/>
                    </a:cubicBezTo>
                    <a:cubicBezTo>
                      <a:pt x="42352" y="10909"/>
                      <a:pt x="21176" y="21818"/>
                      <a:pt x="21176" y="43636"/>
                    </a:cubicBezTo>
                    <a:cubicBezTo>
                      <a:pt x="21176" y="43636"/>
                      <a:pt x="21176" y="43636"/>
                      <a:pt x="21176" y="43636"/>
                    </a:cubicBezTo>
                    <a:cubicBezTo>
                      <a:pt x="21176" y="65454"/>
                      <a:pt x="42352" y="81818"/>
                      <a:pt x="63529" y="81818"/>
                    </a:cubicBezTo>
                    <a:cubicBezTo>
                      <a:pt x="84705" y="81818"/>
                      <a:pt x="105882" y="65454"/>
                      <a:pt x="105882" y="43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721"/>
              <p:cNvSpPr/>
              <p:nvPr/>
            </p:nvSpPr>
            <p:spPr>
              <a:xfrm>
                <a:off x="2400677" y="3746594"/>
                <a:ext cx="10800" cy="115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722"/>
              <p:cNvSpPr/>
              <p:nvPr/>
            </p:nvSpPr>
            <p:spPr>
              <a:xfrm>
                <a:off x="2441461" y="3750887"/>
                <a:ext cx="150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19999" y="0"/>
                    </a:lnTo>
                    <a:lnTo>
                      <a:pt x="119999" y="11538"/>
                    </a:lnTo>
                    <a:lnTo>
                      <a:pt x="0" y="11538"/>
                    </a:lnTo>
                    <a:lnTo>
                      <a:pt x="0" y="0"/>
                    </a:lnTo>
                    <a:close/>
                    <a:moveTo>
                      <a:pt x="0" y="32307"/>
                    </a:moveTo>
                    <a:lnTo>
                      <a:pt x="119999" y="32307"/>
                    </a:lnTo>
                    <a:lnTo>
                      <a:pt x="119999" y="120000"/>
                    </a:lnTo>
                    <a:lnTo>
                      <a:pt x="0" y="120000"/>
                    </a:lnTo>
                    <a:lnTo>
                      <a:pt x="0" y="32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Shape 1723"/>
              <p:cNvSpPr/>
              <p:nvPr/>
            </p:nvSpPr>
            <p:spPr>
              <a:xfrm>
                <a:off x="2477950" y="3780937"/>
                <a:ext cx="750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4000" y="42352"/>
                      <a:pt x="56000" y="42352"/>
                    </a:cubicBezTo>
                    <a:cubicBezTo>
                      <a:pt x="80000" y="42352"/>
                      <a:pt x="88000" y="42352"/>
                      <a:pt x="96000" y="49411"/>
                    </a:cubicBezTo>
                    <a:cubicBezTo>
                      <a:pt x="96000" y="42352"/>
                      <a:pt x="96000" y="42352"/>
                      <a:pt x="96000" y="42352"/>
                    </a:cubicBezTo>
                    <a:cubicBezTo>
                      <a:pt x="96000" y="21176"/>
                      <a:pt x="88000" y="14117"/>
                      <a:pt x="64000" y="14117"/>
                    </a:cubicBezTo>
                    <a:cubicBezTo>
                      <a:pt x="48000" y="14117"/>
                      <a:pt x="32000" y="14117"/>
                      <a:pt x="24000" y="21176"/>
                    </a:cubicBezTo>
                    <a:cubicBezTo>
                      <a:pt x="16000" y="7058"/>
                      <a:pt x="16000" y="7058"/>
                      <a:pt x="16000" y="7058"/>
                    </a:cubicBezTo>
                    <a:cubicBezTo>
                      <a:pt x="32000" y="0"/>
                      <a:pt x="40000" y="0"/>
                      <a:pt x="64000" y="0"/>
                    </a:cubicBezTo>
                    <a:cubicBezTo>
                      <a:pt x="80000" y="0"/>
                      <a:pt x="96000" y="0"/>
                      <a:pt x="104000" y="14117"/>
                    </a:cubicBezTo>
                    <a:cubicBezTo>
                      <a:pt x="112000" y="21176"/>
                      <a:pt x="120000" y="28235"/>
                      <a:pt x="120000" y="42352"/>
                    </a:cubicBezTo>
                    <a:cubicBezTo>
                      <a:pt x="120000" y="112941"/>
                      <a:pt x="120000" y="112941"/>
                      <a:pt x="120000" y="112941"/>
                    </a:cubicBezTo>
                    <a:cubicBezTo>
                      <a:pt x="96000" y="112941"/>
                      <a:pt x="96000" y="112941"/>
                      <a:pt x="96000" y="112941"/>
                    </a:cubicBezTo>
                    <a:cubicBezTo>
                      <a:pt x="96000" y="98823"/>
                      <a:pt x="96000" y="98823"/>
                      <a:pt x="96000" y="98823"/>
                    </a:cubicBezTo>
                    <a:cubicBezTo>
                      <a:pt x="88000" y="105882"/>
                      <a:pt x="72000" y="120000"/>
                      <a:pt x="56000" y="120000"/>
                    </a:cubicBezTo>
                    <a:cubicBezTo>
                      <a:pt x="24000" y="120000"/>
                      <a:pt x="0" y="105882"/>
                      <a:pt x="0" y="84705"/>
                    </a:cubicBezTo>
                    <a:close/>
                    <a:moveTo>
                      <a:pt x="96000" y="70588"/>
                    </a:moveTo>
                    <a:cubicBezTo>
                      <a:pt x="96000" y="63529"/>
                      <a:pt x="96000" y="63529"/>
                      <a:pt x="96000" y="63529"/>
                    </a:cubicBezTo>
                    <a:cubicBezTo>
                      <a:pt x="88000" y="63529"/>
                      <a:pt x="80000" y="56470"/>
                      <a:pt x="64000" y="56470"/>
                    </a:cubicBezTo>
                    <a:cubicBezTo>
                      <a:pt x="40000" y="56470"/>
                      <a:pt x="24000" y="70588"/>
                      <a:pt x="24000" y="77647"/>
                    </a:cubicBezTo>
                    <a:cubicBezTo>
                      <a:pt x="24000" y="84705"/>
                      <a:pt x="24000" y="84705"/>
                      <a:pt x="24000" y="84705"/>
                    </a:cubicBezTo>
                    <a:cubicBezTo>
                      <a:pt x="24000" y="98823"/>
                      <a:pt x="40000" y="105882"/>
                      <a:pt x="56000" y="105882"/>
                    </a:cubicBezTo>
                    <a:cubicBezTo>
                      <a:pt x="80000" y="105882"/>
                      <a:pt x="96000" y="91764"/>
                      <a:pt x="96000" y="705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Shape 1724"/>
              <p:cNvSpPr/>
              <p:nvPr/>
            </p:nvSpPr>
            <p:spPr>
              <a:xfrm>
                <a:off x="2578833" y="3780937"/>
                <a:ext cx="75000" cy="8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4000" y="0"/>
                      <a:pt x="24000" y="0"/>
                      <a:pt x="24000" y="0"/>
                    </a:cubicBezTo>
                    <a:cubicBezTo>
                      <a:pt x="24000" y="22500"/>
                      <a:pt x="24000" y="22500"/>
                      <a:pt x="24000" y="22500"/>
                    </a:cubicBezTo>
                    <a:cubicBezTo>
                      <a:pt x="32000" y="7500"/>
                      <a:pt x="40000" y="0"/>
                      <a:pt x="64000" y="0"/>
                    </a:cubicBezTo>
                    <a:cubicBezTo>
                      <a:pt x="96000" y="0"/>
                      <a:pt x="120000" y="15000"/>
                      <a:pt x="120000" y="45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6000" y="120000"/>
                      <a:pt x="96000" y="120000"/>
                      <a:pt x="96000" y="120000"/>
                    </a:cubicBezTo>
                    <a:cubicBezTo>
                      <a:pt x="96000" y="52500"/>
                      <a:pt x="96000" y="52500"/>
                      <a:pt x="96000" y="52500"/>
                    </a:cubicBezTo>
                    <a:cubicBezTo>
                      <a:pt x="96000" y="30000"/>
                      <a:pt x="80000" y="15000"/>
                      <a:pt x="64000" y="15000"/>
                    </a:cubicBezTo>
                    <a:cubicBezTo>
                      <a:pt x="40000" y="15000"/>
                      <a:pt x="24000" y="30000"/>
                      <a:pt x="24000" y="52500"/>
                    </a:cubicBezTo>
                    <a:cubicBezTo>
                      <a:pt x="24000" y="120000"/>
                      <a:pt x="24000" y="120000"/>
                      <a:pt x="24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725"/>
              <p:cNvSpPr/>
              <p:nvPr/>
            </p:nvSpPr>
            <p:spPr>
              <a:xfrm>
                <a:off x="2675424" y="3780937"/>
                <a:ext cx="750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6470"/>
                    </a:moveTo>
                    <a:cubicBezTo>
                      <a:pt x="0" y="56470"/>
                      <a:pt x="0" y="56470"/>
                      <a:pt x="0" y="56470"/>
                    </a:cubicBezTo>
                    <a:cubicBezTo>
                      <a:pt x="0" y="28235"/>
                      <a:pt x="24000" y="0"/>
                      <a:pt x="64000" y="0"/>
                    </a:cubicBezTo>
                    <a:cubicBezTo>
                      <a:pt x="88000" y="0"/>
                      <a:pt x="104000" y="7058"/>
                      <a:pt x="120000" y="21176"/>
                    </a:cubicBezTo>
                    <a:cubicBezTo>
                      <a:pt x="104000" y="28235"/>
                      <a:pt x="104000" y="28235"/>
                      <a:pt x="104000" y="28235"/>
                    </a:cubicBezTo>
                    <a:cubicBezTo>
                      <a:pt x="96000" y="21176"/>
                      <a:pt x="80000" y="14117"/>
                      <a:pt x="64000" y="14117"/>
                    </a:cubicBezTo>
                    <a:cubicBezTo>
                      <a:pt x="40000" y="14117"/>
                      <a:pt x="16000" y="35294"/>
                      <a:pt x="16000" y="56470"/>
                    </a:cubicBezTo>
                    <a:cubicBezTo>
                      <a:pt x="16000" y="56470"/>
                      <a:pt x="16000" y="56470"/>
                      <a:pt x="16000" y="56470"/>
                    </a:cubicBezTo>
                    <a:cubicBezTo>
                      <a:pt x="16000" y="84705"/>
                      <a:pt x="40000" y="105882"/>
                      <a:pt x="64000" y="105882"/>
                    </a:cubicBezTo>
                    <a:cubicBezTo>
                      <a:pt x="88000" y="105882"/>
                      <a:pt x="96000" y="98823"/>
                      <a:pt x="104000" y="84705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1764"/>
                      <a:pt x="0" y="564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726"/>
              <p:cNvSpPr/>
              <p:nvPr/>
            </p:nvSpPr>
            <p:spPr>
              <a:xfrm>
                <a:off x="2765575" y="3780937"/>
                <a:ext cx="774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000" y="105882"/>
                    </a:moveTo>
                    <a:cubicBezTo>
                      <a:pt x="80000" y="105882"/>
                      <a:pt x="96000" y="98823"/>
                      <a:pt x="104000" y="84705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1764"/>
                      <a:pt x="0" y="56470"/>
                    </a:cubicBezTo>
                    <a:cubicBezTo>
                      <a:pt x="0" y="21176"/>
                      <a:pt x="24000" y="0"/>
                      <a:pt x="64000" y="0"/>
                    </a:cubicBezTo>
                    <a:cubicBezTo>
                      <a:pt x="96000" y="0"/>
                      <a:pt x="120000" y="21176"/>
                      <a:pt x="120000" y="56470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16000" y="63529"/>
                      <a:pt x="16000" y="63529"/>
                      <a:pt x="16000" y="63529"/>
                    </a:cubicBezTo>
                    <a:cubicBezTo>
                      <a:pt x="16000" y="91764"/>
                      <a:pt x="40000" y="105882"/>
                      <a:pt x="64000" y="105882"/>
                    </a:cubicBezTo>
                    <a:close/>
                    <a:moveTo>
                      <a:pt x="104000" y="49411"/>
                    </a:moveTo>
                    <a:cubicBezTo>
                      <a:pt x="96000" y="28235"/>
                      <a:pt x="88000" y="14117"/>
                      <a:pt x="56000" y="14117"/>
                    </a:cubicBezTo>
                    <a:cubicBezTo>
                      <a:pt x="40000" y="14117"/>
                      <a:pt x="16000" y="28235"/>
                      <a:pt x="16000" y="49411"/>
                    </a:cubicBezTo>
                    <a:lnTo>
                      <a:pt x="104000" y="494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Shape 1727"/>
            <p:cNvGrpSpPr/>
            <p:nvPr/>
          </p:nvGrpSpPr>
          <p:grpSpPr>
            <a:xfrm>
              <a:off x="1035537" y="2261250"/>
              <a:ext cx="1328713" cy="536597"/>
              <a:chOff x="1939191" y="2261250"/>
              <a:chExt cx="1328713" cy="536597"/>
            </a:xfrm>
          </p:grpSpPr>
          <p:sp>
            <p:nvSpPr>
              <p:cNvPr id="74" name="Shape 1728"/>
              <p:cNvSpPr/>
              <p:nvPr/>
            </p:nvSpPr>
            <p:spPr>
              <a:xfrm>
                <a:off x="1939191" y="2265543"/>
                <a:ext cx="100800" cy="118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7391"/>
                    </a:moveTo>
                    <a:cubicBezTo>
                      <a:pt x="0" y="57391"/>
                      <a:pt x="0" y="57391"/>
                      <a:pt x="0" y="57391"/>
                    </a:cubicBezTo>
                    <a:cubicBezTo>
                      <a:pt x="0" y="26086"/>
                      <a:pt x="30000" y="0"/>
                      <a:pt x="66000" y="0"/>
                    </a:cubicBezTo>
                    <a:cubicBezTo>
                      <a:pt x="90000" y="0"/>
                      <a:pt x="108000" y="5217"/>
                      <a:pt x="120000" y="15652"/>
                    </a:cubicBezTo>
                    <a:cubicBezTo>
                      <a:pt x="108000" y="26086"/>
                      <a:pt x="108000" y="26086"/>
                      <a:pt x="108000" y="26086"/>
                    </a:cubicBezTo>
                    <a:cubicBezTo>
                      <a:pt x="96000" y="15652"/>
                      <a:pt x="84000" y="10434"/>
                      <a:pt x="66000" y="10434"/>
                    </a:cubicBezTo>
                    <a:cubicBezTo>
                      <a:pt x="36000" y="10434"/>
                      <a:pt x="18000" y="31304"/>
                      <a:pt x="18000" y="57391"/>
                    </a:cubicBezTo>
                    <a:cubicBezTo>
                      <a:pt x="18000" y="57391"/>
                      <a:pt x="18000" y="57391"/>
                      <a:pt x="18000" y="57391"/>
                    </a:cubicBezTo>
                    <a:cubicBezTo>
                      <a:pt x="18000" y="83478"/>
                      <a:pt x="36000" y="109565"/>
                      <a:pt x="66000" y="109565"/>
                    </a:cubicBezTo>
                    <a:cubicBezTo>
                      <a:pt x="84000" y="109565"/>
                      <a:pt x="96000" y="99130"/>
                      <a:pt x="114000" y="88695"/>
                    </a:cubicBezTo>
                    <a:cubicBezTo>
                      <a:pt x="120000" y="99130"/>
                      <a:pt x="120000" y="99130"/>
                      <a:pt x="120000" y="99130"/>
                    </a:cubicBezTo>
                    <a:cubicBezTo>
                      <a:pt x="108000" y="109565"/>
                      <a:pt x="90000" y="120000"/>
                      <a:pt x="66000" y="120000"/>
                    </a:cubicBezTo>
                    <a:cubicBezTo>
                      <a:pt x="30000" y="120000"/>
                      <a:pt x="0" y="93913"/>
                      <a:pt x="0" y="57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Shape 1729"/>
              <p:cNvSpPr/>
              <p:nvPr/>
            </p:nvSpPr>
            <p:spPr>
              <a:xfrm>
                <a:off x="2061539" y="2261250"/>
                <a:ext cx="750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4000" y="0"/>
                      <a:pt x="24000" y="0"/>
                      <a:pt x="24000" y="0"/>
                    </a:cubicBezTo>
                    <a:cubicBezTo>
                      <a:pt x="24000" y="52173"/>
                      <a:pt x="24000" y="52173"/>
                      <a:pt x="24000" y="52173"/>
                    </a:cubicBezTo>
                    <a:cubicBezTo>
                      <a:pt x="32000" y="41739"/>
                      <a:pt x="40000" y="36521"/>
                      <a:pt x="64000" y="36521"/>
                    </a:cubicBezTo>
                    <a:cubicBezTo>
                      <a:pt x="96000" y="36521"/>
                      <a:pt x="120000" y="46956"/>
                      <a:pt x="120000" y="67826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6000" y="120000"/>
                      <a:pt x="96000" y="120000"/>
                      <a:pt x="96000" y="120000"/>
                    </a:cubicBezTo>
                    <a:cubicBezTo>
                      <a:pt x="96000" y="73043"/>
                      <a:pt x="96000" y="73043"/>
                      <a:pt x="96000" y="73043"/>
                    </a:cubicBezTo>
                    <a:cubicBezTo>
                      <a:pt x="96000" y="57391"/>
                      <a:pt x="88000" y="46956"/>
                      <a:pt x="64000" y="46956"/>
                    </a:cubicBezTo>
                    <a:cubicBezTo>
                      <a:pt x="40000" y="46956"/>
                      <a:pt x="24000" y="57391"/>
                      <a:pt x="24000" y="73043"/>
                    </a:cubicBezTo>
                    <a:cubicBezTo>
                      <a:pt x="24000" y="120000"/>
                      <a:pt x="24000" y="120000"/>
                      <a:pt x="24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Shape 1730"/>
              <p:cNvSpPr/>
              <p:nvPr/>
            </p:nvSpPr>
            <p:spPr>
              <a:xfrm>
                <a:off x="2158130" y="2295593"/>
                <a:ext cx="816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05882"/>
                    </a:moveTo>
                    <a:cubicBezTo>
                      <a:pt x="75000" y="105882"/>
                      <a:pt x="90000" y="98823"/>
                      <a:pt x="97500" y="84705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97500" y="112941"/>
                      <a:pt x="82500" y="120000"/>
                      <a:pt x="60000" y="120000"/>
                    </a:cubicBezTo>
                    <a:cubicBezTo>
                      <a:pt x="30000" y="120000"/>
                      <a:pt x="0" y="91764"/>
                      <a:pt x="0" y="56470"/>
                    </a:cubicBezTo>
                    <a:cubicBezTo>
                      <a:pt x="0" y="21176"/>
                      <a:pt x="22500" y="0"/>
                      <a:pt x="60000" y="0"/>
                    </a:cubicBezTo>
                    <a:cubicBezTo>
                      <a:pt x="97500" y="0"/>
                      <a:pt x="120000" y="28235"/>
                      <a:pt x="120000" y="56470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15000" y="63529"/>
                      <a:pt x="15000" y="63529"/>
                      <a:pt x="15000" y="63529"/>
                    </a:cubicBezTo>
                    <a:cubicBezTo>
                      <a:pt x="22500" y="91764"/>
                      <a:pt x="37500" y="105882"/>
                      <a:pt x="60000" y="105882"/>
                    </a:cubicBezTo>
                    <a:close/>
                    <a:moveTo>
                      <a:pt x="97500" y="49411"/>
                    </a:moveTo>
                    <a:cubicBezTo>
                      <a:pt x="97500" y="28235"/>
                      <a:pt x="82500" y="14117"/>
                      <a:pt x="60000" y="14117"/>
                    </a:cubicBezTo>
                    <a:cubicBezTo>
                      <a:pt x="37500" y="14117"/>
                      <a:pt x="22500" y="28235"/>
                      <a:pt x="15000" y="49411"/>
                    </a:cubicBezTo>
                    <a:lnTo>
                      <a:pt x="97500" y="494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Shape 1731"/>
              <p:cNvSpPr/>
              <p:nvPr/>
            </p:nvSpPr>
            <p:spPr>
              <a:xfrm>
                <a:off x="2254719" y="2295593"/>
                <a:ext cx="75000" cy="87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56470"/>
                    </a:moveTo>
                    <a:cubicBezTo>
                      <a:pt x="0" y="56470"/>
                      <a:pt x="0" y="56470"/>
                      <a:pt x="0" y="56470"/>
                    </a:cubicBezTo>
                    <a:cubicBezTo>
                      <a:pt x="0" y="28235"/>
                      <a:pt x="24000" y="0"/>
                      <a:pt x="64000" y="0"/>
                    </a:cubicBezTo>
                    <a:cubicBezTo>
                      <a:pt x="88000" y="0"/>
                      <a:pt x="104000" y="7058"/>
                      <a:pt x="120000" y="21176"/>
                    </a:cubicBezTo>
                    <a:cubicBezTo>
                      <a:pt x="104000" y="28235"/>
                      <a:pt x="104000" y="28235"/>
                      <a:pt x="104000" y="28235"/>
                    </a:cubicBezTo>
                    <a:cubicBezTo>
                      <a:pt x="96000" y="21176"/>
                      <a:pt x="88000" y="14117"/>
                      <a:pt x="64000" y="14117"/>
                    </a:cubicBezTo>
                    <a:cubicBezTo>
                      <a:pt x="40000" y="14117"/>
                      <a:pt x="16000" y="35294"/>
                      <a:pt x="16000" y="56470"/>
                    </a:cubicBezTo>
                    <a:cubicBezTo>
                      <a:pt x="16000" y="56470"/>
                      <a:pt x="16000" y="56470"/>
                      <a:pt x="16000" y="56470"/>
                    </a:cubicBezTo>
                    <a:cubicBezTo>
                      <a:pt x="16000" y="84705"/>
                      <a:pt x="40000" y="105882"/>
                      <a:pt x="64000" y="105882"/>
                    </a:cubicBezTo>
                    <a:cubicBezTo>
                      <a:pt x="88000" y="105882"/>
                      <a:pt x="96000" y="98823"/>
                      <a:pt x="112000" y="84705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1764"/>
                      <a:pt x="0" y="564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1732"/>
              <p:cNvSpPr/>
              <p:nvPr/>
            </p:nvSpPr>
            <p:spPr>
              <a:xfrm>
                <a:off x="2351310" y="2261250"/>
                <a:ext cx="750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24000" y="0"/>
                    </a:lnTo>
                    <a:lnTo>
                      <a:pt x="24000" y="84444"/>
                    </a:lnTo>
                    <a:lnTo>
                      <a:pt x="96000" y="35555"/>
                    </a:lnTo>
                    <a:lnTo>
                      <a:pt x="120000" y="35555"/>
                    </a:lnTo>
                    <a:lnTo>
                      <a:pt x="61714" y="73333"/>
                    </a:lnTo>
                    <a:lnTo>
                      <a:pt x="120000" y="120000"/>
                    </a:lnTo>
                    <a:lnTo>
                      <a:pt x="96000" y="120000"/>
                    </a:lnTo>
                    <a:lnTo>
                      <a:pt x="48000" y="84444"/>
                    </a:lnTo>
                    <a:lnTo>
                      <a:pt x="24000" y="100000"/>
                    </a:lnTo>
                    <a:lnTo>
                      <a:pt x="24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Shape 1733"/>
              <p:cNvSpPr/>
              <p:nvPr/>
            </p:nvSpPr>
            <p:spPr>
              <a:xfrm>
                <a:off x="2441461" y="2265543"/>
                <a:ext cx="150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19999" y="0"/>
                    </a:lnTo>
                    <a:lnTo>
                      <a:pt x="119999" y="11538"/>
                    </a:lnTo>
                    <a:lnTo>
                      <a:pt x="0" y="11538"/>
                    </a:lnTo>
                    <a:lnTo>
                      <a:pt x="0" y="0"/>
                    </a:lnTo>
                    <a:close/>
                    <a:moveTo>
                      <a:pt x="34285" y="32307"/>
                    </a:moveTo>
                    <a:lnTo>
                      <a:pt x="119999" y="32307"/>
                    </a:lnTo>
                    <a:lnTo>
                      <a:pt x="119999" y="120000"/>
                    </a:lnTo>
                    <a:lnTo>
                      <a:pt x="34285" y="120000"/>
                    </a:lnTo>
                    <a:lnTo>
                      <a:pt x="34285" y="32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1734"/>
              <p:cNvSpPr/>
              <p:nvPr/>
            </p:nvSpPr>
            <p:spPr>
              <a:xfrm>
                <a:off x="2486535" y="2295593"/>
                <a:ext cx="70800" cy="8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7142" y="0"/>
                      <a:pt x="17142" y="0"/>
                      <a:pt x="17142" y="0"/>
                    </a:cubicBezTo>
                    <a:cubicBezTo>
                      <a:pt x="17142" y="22500"/>
                      <a:pt x="17142" y="22500"/>
                      <a:pt x="17142" y="22500"/>
                    </a:cubicBezTo>
                    <a:cubicBezTo>
                      <a:pt x="25714" y="7500"/>
                      <a:pt x="42857" y="0"/>
                      <a:pt x="68571" y="0"/>
                    </a:cubicBezTo>
                    <a:cubicBezTo>
                      <a:pt x="102857" y="0"/>
                      <a:pt x="119999" y="15000"/>
                      <a:pt x="119999" y="45000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52500"/>
                      <a:pt x="102857" y="52500"/>
                      <a:pt x="102857" y="52500"/>
                    </a:cubicBezTo>
                    <a:cubicBezTo>
                      <a:pt x="102857" y="30000"/>
                      <a:pt x="85714" y="15000"/>
                      <a:pt x="59999" y="15000"/>
                    </a:cubicBezTo>
                    <a:cubicBezTo>
                      <a:pt x="34285" y="15000"/>
                      <a:pt x="17142" y="30000"/>
                      <a:pt x="17142" y="52500"/>
                    </a:cubicBezTo>
                    <a:cubicBezTo>
                      <a:pt x="17142" y="120000"/>
                      <a:pt x="17142" y="120000"/>
                      <a:pt x="1714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Shape 1735"/>
              <p:cNvSpPr/>
              <p:nvPr/>
            </p:nvSpPr>
            <p:spPr>
              <a:xfrm>
                <a:off x="2583126" y="2295593"/>
                <a:ext cx="816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3636"/>
                    </a:moveTo>
                    <a:cubicBezTo>
                      <a:pt x="7500" y="92727"/>
                      <a:pt x="7500" y="92727"/>
                      <a:pt x="7500" y="92727"/>
                    </a:cubicBezTo>
                    <a:cubicBezTo>
                      <a:pt x="22500" y="103636"/>
                      <a:pt x="37500" y="109090"/>
                      <a:pt x="60000" y="109090"/>
                    </a:cubicBezTo>
                    <a:cubicBezTo>
                      <a:pt x="82500" y="109090"/>
                      <a:pt x="105000" y="98181"/>
                      <a:pt x="105000" y="76363"/>
                    </a:cubicBezTo>
                    <a:cubicBezTo>
                      <a:pt x="105000" y="65454"/>
                      <a:pt x="105000" y="65454"/>
                      <a:pt x="105000" y="65454"/>
                    </a:cubicBezTo>
                    <a:cubicBezTo>
                      <a:pt x="90000" y="76363"/>
                      <a:pt x="75000" y="81818"/>
                      <a:pt x="52500" y="81818"/>
                    </a:cubicBezTo>
                    <a:cubicBezTo>
                      <a:pt x="22500" y="81818"/>
                      <a:pt x="0" y="65454"/>
                      <a:pt x="0" y="38181"/>
                    </a:cubicBezTo>
                    <a:cubicBezTo>
                      <a:pt x="0" y="38181"/>
                      <a:pt x="0" y="38181"/>
                      <a:pt x="0" y="38181"/>
                    </a:cubicBezTo>
                    <a:cubicBezTo>
                      <a:pt x="0" y="16363"/>
                      <a:pt x="22500" y="0"/>
                      <a:pt x="52500" y="0"/>
                    </a:cubicBezTo>
                    <a:cubicBezTo>
                      <a:pt x="75000" y="0"/>
                      <a:pt x="90000" y="5454"/>
                      <a:pt x="105000" y="16363"/>
                    </a:cubicBezTo>
                    <a:cubicBezTo>
                      <a:pt x="105000" y="0"/>
                      <a:pt x="105000" y="0"/>
                      <a:pt x="105000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76363"/>
                      <a:pt x="120000" y="76363"/>
                      <a:pt x="120000" y="76363"/>
                    </a:cubicBezTo>
                    <a:cubicBezTo>
                      <a:pt x="120000" y="87272"/>
                      <a:pt x="112500" y="98181"/>
                      <a:pt x="105000" y="103636"/>
                    </a:cubicBezTo>
                    <a:cubicBezTo>
                      <a:pt x="97500" y="114545"/>
                      <a:pt x="75000" y="120000"/>
                      <a:pt x="60000" y="120000"/>
                    </a:cubicBezTo>
                    <a:cubicBezTo>
                      <a:pt x="37500" y="120000"/>
                      <a:pt x="15000" y="114545"/>
                      <a:pt x="0" y="103636"/>
                    </a:cubicBezTo>
                    <a:close/>
                    <a:moveTo>
                      <a:pt x="105000" y="38181"/>
                    </a:moveTo>
                    <a:cubicBezTo>
                      <a:pt x="105000" y="38181"/>
                      <a:pt x="105000" y="38181"/>
                      <a:pt x="105000" y="38181"/>
                    </a:cubicBezTo>
                    <a:cubicBezTo>
                      <a:pt x="105000" y="21818"/>
                      <a:pt x="82500" y="10909"/>
                      <a:pt x="60000" y="10909"/>
                    </a:cubicBezTo>
                    <a:cubicBezTo>
                      <a:pt x="37500" y="10909"/>
                      <a:pt x="15000" y="21818"/>
                      <a:pt x="15000" y="38181"/>
                    </a:cubicBezTo>
                    <a:cubicBezTo>
                      <a:pt x="15000" y="38181"/>
                      <a:pt x="15000" y="38181"/>
                      <a:pt x="15000" y="38181"/>
                    </a:cubicBezTo>
                    <a:cubicBezTo>
                      <a:pt x="15000" y="60000"/>
                      <a:pt x="37500" y="70909"/>
                      <a:pt x="60000" y="70909"/>
                    </a:cubicBezTo>
                    <a:cubicBezTo>
                      <a:pt x="82500" y="70909"/>
                      <a:pt x="105000" y="60000"/>
                      <a:pt x="105000" y="381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Shape 1736"/>
              <p:cNvSpPr/>
              <p:nvPr/>
            </p:nvSpPr>
            <p:spPr>
              <a:xfrm>
                <a:off x="1945631" y="2458725"/>
                <a:ext cx="87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5555"/>
                    </a:lnTo>
                    <a:lnTo>
                      <a:pt x="0" y="15555"/>
                    </a:lnTo>
                    <a:lnTo>
                      <a:pt x="0" y="0"/>
                    </a:lnTo>
                    <a:close/>
                    <a:moveTo>
                      <a:pt x="0" y="31111"/>
                    </a:moveTo>
                    <a:lnTo>
                      <a:pt x="120000" y="31111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311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Shape 1737"/>
              <p:cNvSpPr/>
              <p:nvPr/>
            </p:nvSpPr>
            <p:spPr>
              <a:xfrm>
                <a:off x="1984266" y="2488775"/>
                <a:ext cx="12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9600" y="0"/>
                      <a:pt x="9600" y="0"/>
                      <a:pt x="9600" y="0"/>
                    </a:cubicBezTo>
                    <a:cubicBezTo>
                      <a:pt x="9600" y="21176"/>
                      <a:pt x="9600" y="21176"/>
                      <a:pt x="9600" y="21176"/>
                    </a:cubicBezTo>
                    <a:cubicBezTo>
                      <a:pt x="19200" y="14117"/>
                      <a:pt x="24000" y="0"/>
                      <a:pt x="38400" y="0"/>
                    </a:cubicBezTo>
                    <a:cubicBezTo>
                      <a:pt x="52800" y="0"/>
                      <a:pt x="57600" y="7058"/>
                      <a:pt x="62400" y="21176"/>
                    </a:cubicBezTo>
                    <a:cubicBezTo>
                      <a:pt x="67200" y="7058"/>
                      <a:pt x="76800" y="0"/>
                      <a:pt x="91200" y="0"/>
                    </a:cubicBezTo>
                    <a:cubicBezTo>
                      <a:pt x="110400" y="0"/>
                      <a:pt x="120000" y="21176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0400" y="120000"/>
                      <a:pt x="110400" y="120000"/>
                      <a:pt x="110400" y="120000"/>
                    </a:cubicBezTo>
                    <a:cubicBezTo>
                      <a:pt x="110400" y="49411"/>
                      <a:pt x="110400" y="49411"/>
                      <a:pt x="110400" y="49411"/>
                    </a:cubicBezTo>
                    <a:cubicBezTo>
                      <a:pt x="110400" y="28235"/>
                      <a:pt x="100800" y="14117"/>
                      <a:pt x="86400" y="14117"/>
                    </a:cubicBezTo>
                    <a:cubicBezTo>
                      <a:pt x="76800" y="14117"/>
                      <a:pt x="67200" y="28235"/>
                      <a:pt x="67200" y="49411"/>
                    </a:cubicBezTo>
                    <a:cubicBezTo>
                      <a:pt x="67200" y="120000"/>
                      <a:pt x="67200" y="120000"/>
                      <a:pt x="67200" y="120000"/>
                    </a:cubicBezTo>
                    <a:cubicBezTo>
                      <a:pt x="52800" y="120000"/>
                      <a:pt x="52800" y="120000"/>
                      <a:pt x="52800" y="120000"/>
                    </a:cubicBezTo>
                    <a:cubicBezTo>
                      <a:pt x="52800" y="49411"/>
                      <a:pt x="52800" y="49411"/>
                      <a:pt x="52800" y="49411"/>
                    </a:cubicBezTo>
                    <a:cubicBezTo>
                      <a:pt x="52800" y="28235"/>
                      <a:pt x="48000" y="14117"/>
                      <a:pt x="33600" y="14117"/>
                    </a:cubicBezTo>
                    <a:cubicBezTo>
                      <a:pt x="19200" y="14117"/>
                      <a:pt x="9600" y="28235"/>
                      <a:pt x="9600" y="49411"/>
                    </a:cubicBezTo>
                    <a:cubicBezTo>
                      <a:pt x="9600" y="120000"/>
                      <a:pt x="9600" y="120000"/>
                      <a:pt x="96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Shape 1738"/>
              <p:cNvSpPr/>
              <p:nvPr/>
            </p:nvSpPr>
            <p:spPr>
              <a:xfrm>
                <a:off x="2136666" y="2488775"/>
                <a:ext cx="8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1176" y="0"/>
                      <a:pt x="21176" y="0"/>
                      <a:pt x="21176" y="0"/>
                    </a:cubicBezTo>
                    <a:cubicBezTo>
                      <a:pt x="21176" y="21818"/>
                      <a:pt x="21176" y="21818"/>
                      <a:pt x="21176" y="21818"/>
                    </a:cubicBezTo>
                    <a:cubicBezTo>
                      <a:pt x="28235" y="10909"/>
                      <a:pt x="42352" y="0"/>
                      <a:pt x="63529" y="0"/>
                    </a:cubicBezTo>
                    <a:cubicBezTo>
                      <a:pt x="91764" y="0"/>
                      <a:pt x="120000" y="16363"/>
                      <a:pt x="120000" y="49090"/>
                    </a:cubicBezTo>
                    <a:cubicBezTo>
                      <a:pt x="120000" y="49090"/>
                      <a:pt x="120000" y="49090"/>
                      <a:pt x="120000" y="49090"/>
                    </a:cubicBezTo>
                    <a:cubicBezTo>
                      <a:pt x="120000" y="76363"/>
                      <a:pt x="91764" y="92727"/>
                      <a:pt x="63529" y="92727"/>
                    </a:cubicBezTo>
                    <a:cubicBezTo>
                      <a:pt x="42352" y="92727"/>
                      <a:pt x="28235" y="87272"/>
                      <a:pt x="21176" y="76363"/>
                    </a:cubicBezTo>
                    <a:cubicBezTo>
                      <a:pt x="21176" y="120000"/>
                      <a:pt x="21176" y="120000"/>
                      <a:pt x="21176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105882" y="49090"/>
                    </a:moveTo>
                    <a:cubicBezTo>
                      <a:pt x="105882" y="49090"/>
                      <a:pt x="105882" y="49090"/>
                      <a:pt x="105882" y="49090"/>
                    </a:cubicBezTo>
                    <a:cubicBezTo>
                      <a:pt x="105882" y="27272"/>
                      <a:pt x="84705" y="10909"/>
                      <a:pt x="63529" y="10909"/>
                    </a:cubicBezTo>
                    <a:cubicBezTo>
                      <a:pt x="42352" y="10909"/>
                      <a:pt x="21176" y="27272"/>
                      <a:pt x="21176" y="49090"/>
                    </a:cubicBezTo>
                    <a:cubicBezTo>
                      <a:pt x="21176" y="49090"/>
                      <a:pt x="21176" y="49090"/>
                      <a:pt x="21176" y="49090"/>
                    </a:cubicBezTo>
                    <a:cubicBezTo>
                      <a:pt x="21176" y="65454"/>
                      <a:pt x="42352" y="81818"/>
                      <a:pt x="63529" y="81818"/>
                    </a:cubicBezTo>
                    <a:cubicBezTo>
                      <a:pt x="84705" y="81818"/>
                      <a:pt x="105882" y="70909"/>
                      <a:pt x="105882" y="490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Shape 1739"/>
              <p:cNvSpPr/>
              <p:nvPr/>
            </p:nvSpPr>
            <p:spPr>
              <a:xfrm>
                <a:off x="2248281" y="2458725"/>
                <a:ext cx="10800" cy="115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Shape 1740"/>
              <p:cNvSpPr/>
              <p:nvPr/>
            </p:nvSpPr>
            <p:spPr>
              <a:xfrm>
                <a:off x="2284769" y="2488775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05882"/>
                    </a:moveTo>
                    <a:cubicBezTo>
                      <a:pt x="82500" y="105882"/>
                      <a:pt x="90000" y="98823"/>
                      <a:pt x="105000" y="91764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97500" y="112941"/>
                      <a:pt x="82500" y="120000"/>
                      <a:pt x="60000" y="120000"/>
                    </a:cubicBezTo>
                    <a:cubicBezTo>
                      <a:pt x="30000" y="120000"/>
                      <a:pt x="0" y="98823"/>
                      <a:pt x="0" y="63529"/>
                    </a:cubicBezTo>
                    <a:cubicBezTo>
                      <a:pt x="0" y="28235"/>
                      <a:pt x="22500" y="0"/>
                      <a:pt x="60000" y="0"/>
                    </a:cubicBezTo>
                    <a:cubicBezTo>
                      <a:pt x="975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22500" y="70588"/>
                      <a:pt x="22500" y="70588"/>
                      <a:pt x="22500" y="70588"/>
                    </a:cubicBezTo>
                    <a:cubicBezTo>
                      <a:pt x="22500" y="91764"/>
                      <a:pt x="37500" y="105882"/>
                      <a:pt x="60000" y="105882"/>
                    </a:cubicBezTo>
                    <a:close/>
                    <a:moveTo>
                      <a:pt x="97500" y="56470"/>
                    </a:moveTo>
                    <a:cubicBezTo>
                      <a:pt x="97500" y="35294"/>
                      <a:pt x="82500" y="14117"/>
                      <a:pt x="60000" y="14117"/>
                    </a:cubicBezTo>
                    <a:cubicBezTo>
                      <a:pt x="37500" y="14117"/>
                      <a:pt x="22500" y="28235"/>
                      <a:pt x="22500" y="56470"/>
                    </a:cubicBezTo>
                    <a:lnTo>
                      <a:pt x="975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Shape 1741"/>
              <p:cNvSpPr/>
              <p:nvPr/>
            </p:nvSpPr>
            <p:spPr>
              <a:xfrm>
                <a:off x="2385653" y="2488775"/>
                <a:ext cx="12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4400" y="0"/>
                      <a:pt x="14400" y="0"/>
                      <a:pt x="14400" y="0"/>
                    </a:cubicBezTo>
                    <a:cubicBezTo>
                      <a:pt x="14400" y="21176"/>
                      <a:pt x="14400" y="21176"/>
                      <a:pt x="14400" y="21176"/>
                    </a:cubicBezTo>
                    <a:cubicBezTo>
                      <a:pt x="19200" y="14117"/>
                      <a:pt x="24000" y="0"/>
                      <a:pt x="38400" y="0"/>
                    </a:cubicBezTo>
                    <a:cubicBezTo>
                      <a:pt x="52800" y="0"/>
                      <a:pt x="57600" y="7058"/>
                      <a:pt x="62400" y="21176"/>
                    </a:cubicBezTo>
                    <a:cubicBezTo>
                      <a:pt x="67200" y="7058"/>
                      <a:pt x="76800" y="0"/>
                      <a:pt x="91200" y="0"/>
                    </a:cubicBezTo>
                    <a:cubicBezTo>
                      <a:pt x="110400" y="0"/>
                      <a:pt x="120000" y="21176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0400" y="120000"/>
                      <a:pt x="110400" y="120000"/>
                      <a:pt x="110400" y="120000"/>
                    </a:cubicBezTo>
                    <a:cubicBezTo>
                      <a:pt x="110400" y="49411"/>
                      <a:pt x="110400" y="49411"/>
                      <a:pt x="110400" y="49411"/>
                    </a:cubicBezTo>
                    <a:cubicBezTo>
                      <a:pt x="110400" y="28235"/>
                      <a:pt x="100800" y="14117"/>
                      <a:pt x="86400" y="14117"/>
                    </a:cubicBezTo>
                    <a:cubicBezTo>
                      <a:pt x="76800" y="14117"/>
                      <a:pt x="67200" y="28235"/>
                      <a:pt x="67200" y="49411"/>
                    </a:cubicBezTo>
                    <a:cubicBezTo>
                      <a:pt x="67200" y="120000"/>
                      <a:pt x="67200" y="120000"/>
                      <a:pt x="67200" y="120000"/>
                    </a:cubicBezTo>
                    <a:cubicBezTo>
                      <a:pt x="52800" y="120000"/>
                      <a:pt x="52800" y="120000"/>
                      <a:pt x="52800" y="120000"/>
                    </a:cubicBezTo>
                    <a:cubicBezTo>
                      <a:pt x="52800" y="49411"/>
                      <a:pt x="52800" y="49411"/>
                      <a:pt x="52800" y="49411"/>
                    </a:cubicBezTo>
                    <a:cubicBezTo>
                      <a:pt x="52800" y="28235"/>
                      <a:pt x="48000" y="14117"/>
                      <a:pt x="33600" y="14117"/>
                    </a:cubicBezTo>
                    <a:cubicBezTo>
                      <a:pt x="24000" y="14117"/>
                      <a:pt x="14400" y="28235"/>
                      <a:pt x="14400" y="49411"/>
                    </a:cubicBezTo>
                    <a:cubicBezTo>
                      <a:pt x="14400" y="120000"/>
                      <a:pt x="14400" y="120000"/>
                      <a:pt x="144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1742"/>
              <p:cNvSpPr/>
              <p:nvPr/>
            </p:nvSpPr>
            <p:spPr>
              <a:xfrm>
                <a:off x="2533758" y="2488775"/>
                <a:ext cx="795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500" y="105882"/>
                    </a:moveTo>
                    <a:cubicBezTo>
                      <a:pt x="82500" y="105882"/>
                      <a:pt x="97500" y="98823"/>
                      <a:pt x="105000" y="91764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5000" y="112941"/>
                      <a:pt x="90000" y="120000"/>
                      <a:pt x="67500" y="120000"/>
                    </a:cubicBezTo>
                    <a:cubicBezTo>
                      <a:pt x="30000" y="120000"/>
                      <a:pt x="0" y="98823"/>
                      <a:pt x="0" y="63529"/>
                    </a:cubicBezTo>
                    <a:cubicBezTo>
                      <a:pt x="0" y="28235"/>
                      <a:pt x="30000" y="0"/>
                      <a:pt x="60000" y="0"/>
                    </a:cubicBezTo>
                    <a:cubicBezTo>
                      <a:pt x="975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22500" y="70588"/>
                      <a:pt x="22500" y="70588"/>
                      <a:pt x="22500" y="70588"/>
                    </a:cubicBezTo>
                    <a:cubicBezTo>
                      <a:pt x="22500" y="91764"/>
                      <a:pt x="45000" y="105882"/>
                      <a:pt x="67500" y="105882"/>
                    </a:cubicBezTo>
                    <a:close/>
                    <a:moveTo>
                      <a:pt x="105000" y="56470"/>
                    </a:moveTo>
                    <a:cubicBezTo>
                      <a:pt x="97500" y="35294"/>
                      <a:pt x="90000" y="14117"/>
                      <a:pt x="60000" y="14117"/>
                    </a:cubicBezTo>
                    <a:cubicBezTo>
                      <a:pt x="37500" y="14117"/>
                      <a:pt x="22500" y="28235"/>
                      <a:pt x="22500" y="56470"/>
                    </a:cubicBezTo>
                    <a:lnTo>
                      <a:pt x="1050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Shape 1743"/>
              <p:cNvSpPr/>
              <p:nvPr/>
            </p:nvSpPr>
            <p:spPr>
              <a:xfrm>
                <a:off x="2634641" y="2488775"/>
                <a:ext cx="75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4000" y="0"/>
                      <a:pt x="24000" y="0"/>
                      <a:pt x="24000" y="0"/>
                    </a:cubicBezTo>
                    <a:cubicBezTo>
                      <a:pt x="24000" y="21176"/>
                      <a:pt x="24000" y="21176"/>
                      <a:pt x="24000" y="21176"/>
                    </a:cubicBezTo>
                    <a:cubicBezTo>
                      <a:pt x="32000" y="7058"/>
                      <a:pt x="48000" y="0"/>
                      <a:pt x="72000" y="0"/>
                    </a:cubicBezTo>
                    <a:cubicBezTo>
                      <a:pt x="104000" y="0"/>
                      <a:pt x="120000" y="21176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6000" y="120000"/>
                      <a:pt x="96000" y="120000"/>
                      <a:pt x="96000" y="120000"/>
                    </a:cubicBezTo>
                    <a:cubicBezTo>
                      <a:pt x="96000" y="49411"/>
                      <a:pt x="96000" y="49411"/>
                      <a:pt x="96000" y="49411"/>
                    </a:cubicBezTo>
                    <a:cubicBezTo>
                      <a:pt x="96000" y="28235"/>
                      <a:pt x="88000" y="14117"/>
                      <a:pt x="64000" y="14117"/>
                    </a:cubicBezTo>
                    <a:cubicBezTo>
                      <a:pt x="40000" y="14117"/>
                      <a:pt x="24000" y="28235"/>
                      <a:pt x="24000" y="49411"/>
                    </a:cubicBezTo>
                    <a:cubicBezTo>
                      <a:pt x="24000" y="120000"/>
                      <a:pt x="24000" y="120000"/>
                      <a:pt x="24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1744"/>
              <p:cNvSpPr/>
              <p:nvPr/>
            </p:nvSpPr>
            <p:spPr>
              <a:xfrm>
                <a:off x="2731232" y="2463017"/>
                <a:ext cx="495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000" y="98181"/>
                    </a:moveTo>
                    <a:cubicBezTo>
                      <a:pt x="24000" y="43636"/>
                      <a:pt x="24000" y="43636"/>
                      <a:pt x="24000" y="43636"/>
                    </a:cubicBezTo>
                    <a:cubicBezTo>
                      <a:pt x="0" y="43636"/>
                      <a:pt x="0" y="43636"/>
                      <a:pt x="0" y="43636"/>
                    </a:cubicBezTo>
                    <a:cubicBezTo>
                      <a:pt x="0" y="27272"/>
                      <a:pt x="0" y="27272"/>
                      <a:pt x="0" y="27272"/>
                    </a:cubicBezTo>
                    <a:cubicBezTo>
                      <a:pt x="24000" y="27272"/>
                      <a:pt x="24000" y="27272"/>
                      <a:pt x="24000" y="27272"/>
                    </a:cubicBezTo>
                    <a:cubicBezTo>
                      <a:pt x="24000" y="0"/>
                      <a:pt x="24000" y="0"/>
                      <a:pt x="24000" y="0"/>
                    </a:cubicBezTo>
                    <a:cubicBezTo>
                      <a:pt x="48000" y="0"/>
                      <a:pt x="48000" y="0"/>
                      <a:pt x="48000" y="0"/>
                    </a:cubicBezTo>
                    <a:cubicBezTo>
                      <a:pt x="48000" y="27272"/>
                      <a:pt x="48000" y="27272"/>
                      <a:pt x="48000" y="27272"/>
                    </a:cubicBezTo>
                    <a:cubicBezTo>
                      <a:pt x="120000" y="27272"/>
                      <a:pt x="120000" y="27272"/>
                      <a:pt x="120000" y="27272"/>
                    </a:cubicBezTo>
                    <a:cubicBezTo>
                      <a:pt x="120000" y="43636"/>
                      <a:pt x="120000" y="43636"/>
                      <a:pt x="120000" y="43636"/>
                    </a:cubicBezTo>
                    <a:cubicBezTo>
                      <a:pt x="48000" y="43636"/>
                      <a:pt x="48000" y="43636"/>
                      <a:pt x="48000" y="43636"/>
                    </a:cubicBezTo>
                    <a:cubicBezTo>
                      <a:pt x="48000" y="92727"/>
                      <a:pt x="48000" y="92727"/>
                      <a:pt x="48000" y="92727"/>
                    </a:cubicBezTo>
                    <a:cubicBezTo>
                      <a:pt x="48000" y="103636"/>
                      <a:pt x="72000" y="109090"/>
                      <a:pt x="84000" y="109090"/>
                    </a:cubicBezTo>
                    <a:cubicBezTo>
                      <a:pt x="96000" y="109090"/>
                      <a:pt x="108000" y="109090"/>
                      <a:pt x="120000" y="103636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8000" y="120000"/>
                      <a:pt x="96000" y="120000"/>
                      <a:pt x="84000" y="120000"/>
                    </a:cubicBezTo>
                    <a:cubicBezTo>
                      <a:pt x="48000" y="120000"/>
                      <a:pt x="24000" y="114545"/>
                      <a:pt x="24000" y="981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Shape 1745"/>
              <p:cNvSpPr/>
              <p:nvPr/>
            </p:nvSpPr>
            <p:spPr>
              <a:xfrm>
                <a:off x="2795625" y="2488775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5714" y="49411"/>
                      <a:pt x="59999" y="49411"/>
                    </a:cubicBezTo>
                    <a:cubicBezTo>
                      <a:pt x="77142" y="49411"/>
                      <a:pt x="85714" y="49411"/>
                      <a:pt x="102857" y="49411"/>
                    </a:cubicBezTo>
                    <a:cubicBezTo>
                      <a:pt x="102857" y="49411"/>
                      <a:pt x="102857" y="49411"/>
                      <a:pt x="102857" y="49411"/>
                    </a:cubicBezTo>
                    <a:cubicBezTo>
                      <a:pt x="102857" y="28235"/>
                      <a:pt x="85714" y="14117"/>
                      <a:pt x="59999" y="14117"/>
                    </a:cubicBezTo>
                    <a:cubicBezTo>
                      <a:pt x="42857" y="14117"/>
                      <a:pt x="34285" y="21176"/>
                      <a:pt x="17142" y="28235"/>
                    </a:cubicBezTo>
                    <a:cubicBezTo>
                      <a:pt x="8571" y="14117"/>
                      <a:pt x="8571" y="14117"/>
                      <a:pt x="8571" y="14117"/>
                    </a:cubicBezTo>
                    <a:cubicBezTo>
                      <a:pt x="25714" y="7058"/>
                      <a:pt x="42857" y="0"/>
                      <a:pt x="59999" y="0"/>
                    </a:cubicBezTo>
                    <a:cubicBezTo>
                      <a:pt x="85714" y="0"/>
                      <a:pt x="94285" y="7058"/>
                      <a:pt x="111428" y="14117"/>
                    </a:cubicBezTo>
                    <a:cubicBezTo>
                      <a:pt x="119999" y="21176"/>
                      <a:pt x="119999" y="35294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98823"/>
                      <a:pt x="102857" y="98823"/>
                      <a:pt x="102857" y="98823"/>
                    </a:cubicBezTo>
                    <a:cubicBezTo>
                      <a:pt x="94285" y="112941"/>
                      <a:pt x="77142" y="120000"/>
                      <a:pt x="51428" y="120000"/>
                    </a:cubicBezTo>
                    <a:cubicBezTo>
                      <a:pt x="25714" y="120000"/>
                      <a:pt x="0" y="105882"/>
                      <a:pt x="0" y="84705"/>
                    </a:cubicBezTo>
                    <a:close/>
                    <a:moveTo>
                      <a:pt x="102857" y="77647"/>
                    </a:moveTo>
                    <a:cubicBezTo>
                      <a:pt x="102857" y="63529"/>
                      <a:pt x="102857" y="63529"/>
                      <a:pt x="102857" y="63529"/>
                    </a:cubicBezTo>
                    <a:cubicBezTo>
                      <a:pt x="94285" y="63529"/>
                      <a:pt x="77142" y="63529"/>
                      <a:pt x="59999" y="63529"/>
                    </a:cubicBezTo>
                    <a:cubicBezTo>
                      <a:pt x="34285" y="63529"/>
                      <a:pt x="17142" y="70588"/>
                      <a:pt x="17142" y="84705"/>
                    </a:cubicBezTo>
                    <a:cubicBezTo>
                      <a:pt x="17142" y="84705"/>
                      <a:pt x="17142" y="84705"/>
                      <a:pt x="17142" y="84705"/>
                    </a:cubicBezTo>
                    <a:cubicBezTo>
                      <a:pt x="17142" y="98823"/>
                      <a:pt x="34285" y="105882"/>
                      <a:pt x="51428" y="105882"/>
                    </a:cubicBezTo>
                    <a:cubicBezTo>
                      <a:pt x="85714" y="105882"/>
                      <a:pt x="102857" y="91764"/>
                      <a:pt x="102857" y="77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Shape 1746"/>
              <p:cNvSpPr/>
              <p:nvPr/>
            </p:nvSpPr>
            <p:spPr>
              <a:xfrm>
                <a:off x="2887923" y="2463017"/>
                <a:ext cx="516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000" y="98181"/>
                    </a:moveTo>
                    <a:cubicBezTo>
                      <a:pt x="24000" y="43636"/>
                      <a:pt x="24000" y="43636"/>
                      <a:pt x="24000" y="43636"/>
                    </a:cubicBezTo>
                    <a:cubicBezTo>
                      <a:pt x="0" y="43636"/>
                      <a:pt x="0" y="43636"/>
                      <a:pt x="0" y="43636"/>
                    </a:cubicBezTo>
                    <a:cubicBezTo>
                      <a:pt x="0" y="27272"/>
                      <a:pt x="0" y="27272"/>
                      <a:pt x="0" y="27272"/>
                    </a:cubicBezTo>
                    <a:cubicBezTo>
                      <a:pt x="24000" y="27272"/>
                      <a:pt x="24000" y="27272"/>
                      <a:pt x="24000" y="27272"/>
                    </a:cubicBezTo>
                    <a:cubicBezTo>
                      <a:pt x="24000" y="0"/>
                      <a:pt x="24000" y="0"/>
                      <a:pt x="24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60000" y="27272"/>
                      <a:pt x="60000" y="27272"/>
                      <a:pt x="60000" y="27272"/>
                    </a:cubicBezTo>
                    <a:cubicBezTo>
                      <a:pt x="120000" y="27272"/>
                      <a:pt x="120000" y="27272"/>
                      <a:pt x="120000" y="27272"/>
                    </a:cubicBezTo>
                    <a:cubicBezTo>
                      <a:pt x="120000" y="43636"/>
                      <a:pt x="120000" y="43636"/>
                      <a:pt x="120000" y="43636"/>
                    </a:cubicBezTo>
                    <a:cubicBezTo>
                      <a:pt x="60000" y="43636"/>
                      <a:pt x="60000" y="43636"/>
                      <a:pt x="60000" y="43636"/>
                    </a:cubicBezTo>
                    <a:cubicBezTo>
                      <a:pt x="60000" y="92727"/>
                      <a:pt x="60000" y="92727"/>
                      <a:pt x="60000" y="92727"/>
                    </a:cubicBezTo>
                    <a:cubicBezTo>
                      <a:pt x="60000" y="103636"/>
                      <a:pt x="72000" y="109090"/>
                      <a:pt x="96000" y="109090"/>
                    </a:cubicBezTo>
                    <a:cubicBezTo>
                      <a:pt x="96000" y="109090"/>
                      <a:pt x="108000" y="109090"/>
                      <a:pt x="120000" y="103636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8000" y="120000"/>
                      <a:pt x="96000" y="120000"/>
                      <a:pt x="84000" y="120000"/>
                    </a:cubicBezTo>
                    <a:cubicBezTo>
                      <a:pt x="48000" y="120000"/>
                      <a:pt x="24000" y="114545"/>
                      <a:pt x="24000" y="981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Shape 1747"/>
              <p:cNvSpPr/>
              <p:nvPr/>
            </p:nvSpPr>
            <p:spPr>
              <a:xfrm>
                <a:off x="2958755" y="2458725"/>
                <a:ext cx="150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19999" y="0"/>
                    </a:lnTo>
                    <a:lnTo>
                      <a:pt x="119999" y="15555"/>
                    </a:lnTo>
                    <a:lnTo>
                      <a:pt x="0" y="15555"/>
                    </a:lnTo>
                    <a:lnTo>
                      <a:pt x="0" y="0"/>
                    </a:lnTo>
                    <a:close/>
                    <a:moveTo>
                      <a:pt x="34285" y="31111"/>
                    </a:moveTo>
                    <a:lnTo>
                      <a:pt x="119999" y="31111"/>
                    </a:lnTo>
                    <a:lnTo>
                      <a:pt x="119999" y="120000"/>
                    </a:lnTo>
                    <a:lnTo>
                      <a:pt x="34285" y="120000"/>
                    </a:lnTo>
                    <a:lnTo>
                      <a:pt x="34285" y="311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Shape 1748"/>
              <p:cNvSpPr/>
              <p:nvPr/>
            </p:nvSpPr>
            <p:spPr>
              <a:xfrm>
                <a:off x="2999539" y="2488775"/>
                <a:ext cx="85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3529"/>
                    </a:moveTo>
                    <a:cubicBezTo>
                      <a:pt x="0" y="63529"/>
                      <a:pt x="0" y="63529"/>
                      <a:pt x="0" y="63529"/>
                    </a:cubicBezTo>
                    <a:cubicBezTo>
                      <a:pt x="0" y="28235"/>
                      <a:pt x="21176" y="0"/>
                      <a:pt x="56470" y="0"/>
                    </a:cubicBezTo>
                    <a:cubicBezTo>
                      <a:pt x="91764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63529"/>
                    </a:cubicBezTo>
                    <a:cubicBezTo>
                      <a:pt x="120000" y="91764"/>
                      <a:pt x="91764" y="120000"/>
                      <a:pt x="56470" y="120000"/>
                    </a:cubicBezTo>
                    <a:cubicBezTo>
                      <a:pt x="21176" y="120000"/>
                      <a:pt x="0" y="91764"/>
                      <a:pt x="0" y="63529"/>
                    </a:cubicBezTo>
                    <a:close/>
                    <a:moveTo>
                      <a:pt x="98823" y="63529"/>
                    </a:moveTo>
                    <a:cubicBezTo>
                      <a:pt x="98823" y="63529"/>
                      <a:pt x="98823" y="63529"/>
                      <a:pt x="98823" y="63529"/>
                    </a:cubicBezTo>
                    <a:cubicBezTo>
                      <a:pt x="98823" y="35294"/>
                      <a:pt x="84705" y="14117"/>
                      <a:pt x="56470" y="14117"/>
                    </a:cubicBezTo>
                    <a:cubicBezTo>
                      <a:pt x="35294" y="14117"/>
                      <a:pt x="14117" y="35294"/>
                      <a:pt x="14117" y="63529"/>
                    </a:cubicBezTo>
                    <a:cubicBezTo>
                      <a:pt x="14117" y="63529"/>
                      <a:pt x="14117" y="63529"/>
                      <a:pt x="14117" y="63529"/>
                    </a:cubicBezTo>
                    <a:cubicBezTo>
                      <a:pt x="14117" y="84705"/>
                      <a:pt x="35294" y="105882"/>
                      <a:pt x="56470" y="105882"/>
                    </a:cubicBezTo>
                    <a:cubicBezTo>
                      <a:pt x="84705" y="105882"/>
                      <a:pt x="98823" y="84705"/>
                      <a:pt x="98823" y="635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1749"/>
              <p:cNvSpPr/>
              <p:nvPr/>
            </p:nvSpPr>
            <p:spPr>
              <a:xfrm>
                <a:off x="3104714" y="2488775"/>
                <a:ext cx="774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24000" y="0"/>
                      <a:pt x="24000" y="0"/>
                      <a:pt x="24000" y="0"/>
                    </a:cubicBezTo>
                    <a:cubicBezTo>
                      <a:pt x="24000" y="21176"/>
                      <a:pt x="24000" y="21176"/>
                      <a:pt x="24000" y="21176"/>
                    </a:cubicBezTo>
                    <a:cubicBezTo>
                      <a:pt x="32000" y="7058"/>
                      <a:pt x="48000" y="0"/>
                      <a:pt x="72000" y="0"/>
                    </a:cubicBezTo>
                    <a:cubicBezTo>
                      <a:pt x="104000" y="0"/>
                      <a:pt x="120000" y="21176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6000" y="120000"/>
                      <a:pt x="96000" y="120000"/>
                      <a:pt x="96000" y="120000"/>
                    </a:cubicBezTo>
                    <a:cubicBezTo>
                      <a:pt x="96000" y="49411"/>
                      <a:pt x="96000" y="49411"/>
                      <a:pt x="96000" y="49411"/>
                    </a:cubicBezTo>
                    <a:cubicBezTo>
                      <a:pt x="96000" y="28235"/>
                      <a:pt x="88000" y="14117"/>
                      <a:pt x="64000" y="14117"/>
                    </a:cubicBezTo>
                    <a:cubicBezTo>
                      <a:pt x="40000" y="14117"/>
                      <a:pt x="24000" y="28235"/>
                      <a:pt x="24000" y="49411"/>
                    </a:cubicBezTo>
                    <a:cubicBezTo>
                      <a:pt x="24000" y="120000"/>
                      <a:pt x="24000" y="120000"/>
                      <a:pt x="24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Shape 1750"/>
              <p:cNvSpPr/>
              <p:nvPr/>
            </p:nvSpPr>
            <p:spPr>
              <a:xfrm>
                <a:off x="3201305" y="2488775"/>
                <a:ext cx="6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05882"/>
                    </a:moveTo>
                    <a:cubicBezTo>
                      <a:pt x="9230" y="91764"/>
                      <a:pt x="9230" y="91764"/>
                      <a:pt x="9230" y="91764"/>
                    </a:cubicBezTo>
                    <a:cubicBezTo>
                      <a:pt x="27692" y="98823"/>
                      <a:pt x="46153" y="105882"/>
                      <a:pt x="64615" y="105882"/>
                    </a:cubicBezTo>
                    <a:cubicBezTo>
                      <a:pt x="83076" y="105882"/>
                      <a:pt x="92307" y="98823"/>
                      <a:pt x="92307" y="91764"/>
                    </a:cubicBezTo>
                    <a:cubicBezTo>
                      <a:pt x="92307" y="84705"/>
                      <a:pt x="92307" y="84705"/>
                      <a:pt x="92307" y="84705"/>
                    </a:cubicBezTo>
                    <a:cubicBezTo>
                      <a:pt x="92307" y="77647"/>
                      <a:pt x="73846" y="70588"/>
                      <a:pt x="55384" y="70588"/>
                    </a:cubicBezTo>
                    <a:cubicBezTo>
                      <a:pt x="27692" y="63529"/>
                      <a:pt x="9230" y="56470"/>
                      <a:pt x="9230" y="35294"/>
                    </a:cubicBezTo>
                    <a:cubicBezTo>
                      <a:pt x="9230" y="35294"/>
                      <a:pt x="9230" y="35294"/>
                      <a:pt x="9230" y="35294"/>
                    </a:cubicBezTo>
                    <a:cubicBezTo>
                      <a:pt x="9230" y="14117"/>
                      <a:pt x="27692" y="0"/>
                      <a:pt x="55384" y="0"/>
                    </a:cubicBezTo>
                    <a:cubicBezTo>
                      <a:pt x="73846" y="0"/>
                      <a:pt x="92307" y="7058"/>
                      <a:pt x="110769" y="14117"/>
                    </a:cubicBezTo>
                    <a:cubicBezTo>
                      <a:pt x="101538" y="28235"/>
                      <a:pt x="101538" y="28235"/>
                      <a:pt x="101538" y="28235"/>
                    </a:cubicBezTo>
                    <a:cubicBezTo>
                      <a:pt x="92307" y="21176"/>
                      <a:pt x="73846" y="14117"/>
                      <a:pt x="55384" y="14117"/>
                    </a:cubicBezTo>
                    <a:cubicBezTo>
                      <a:pt x="36923" y="14117"/>
                      <a:pt x="27692" y="21176"/>
                      <a:pt x="27692" y="35294"/>
                    </a:cubicBezTo>
                    <a:cubicBezTo>
                      <a:pt x="27692" y="35294"/>
                      <a:pt x="27692" y="35294"/>
                      <a:pt x="27692" y="35294"/>
                    </a:cubicBezTo>
                    <a:cubicBezTo>
                      <a:pt x="27692" y="42352"/>
                      <a:pt x="46153" y="49411"/>
                      <a:pt x="64615" y="49411"/>
                    </a:cubicBezTo>
                    <a:cubicBezTo>
                      <a:pt x="92307" y="56470"/>
                      <a:pt x="120000" y="63529"/>
                      <a:pt x="120000" y="84705"/>
                    </a:cubicBezTo>
                    <a:cubicBezTo>
                      <a:pt x="120000" y="84705"/>
                      <a:pt x="120000" y="84705"/>
                      <a:pt x="120000" y="84705"/>
                    </a:cubicBezTo>
                    <a:cubicBezTo>
                      <a:pt x="120000" y="105882"/>
                      <a:pt x="92307" y="120000"/>
                      <a:pt x="64615" y="120000"/>
                    </a:cubicBezTo>
                    <a:cubicBezTo>
                      <a:pt x="36923" y="120000"/>
                      <a:pt x="18461" y="112941"/>
                      <a:pt x="0" y="105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Shape 1751"/>
              <p:cNvSpPr/>
              <p:nvPr/>
            </p:nvSpPr>
            <p:spPr>
              <a:xfrm>
                <a:off x="1945631" y="2651905"/>
                <a:ext cx="79500" cy="12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5000" y="100000"/>
                    </a:moveTo>
                    <a:cubicBezTo>
                      <a:pt x="15000" y="115000"/>
                      <a:pt x="15000" y="115000"/>
                      <a:pt x="15000" y="115000"/>
                    </a:cubicBezTo>
                    <a:cubicBezTo>
                      <a:pt x="0" y="115000"/>
                      <a:pt x="0" y="115000"/>
                      <a:pt x="0" y="115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000" y="0"/>
                      <a:pt x="15000" y="0"/>
                      <a:pt x="15000" y="0"/>
                    </a:cubicBezTo>
                    <a:cubicBezTo>
                      <a:pt x="15000" y="50000"/>
                      <a:pt x="15000" y="50000"/>
                      <a:pt x="15000" y="50000"/>
                    </a:cubicBezTo>
                    <a:cubicBezTo>
                      <a:pt x="22500" y="40000"/>
                      <a:pt x="37500" y="30000"/>
                      <a:pt x="60000" y="30000"/>
                    </a:cubicBezTo>
                    <a:cubicBezTo>
                      <a:pt x="90000" y="30000"/>
                      <a:pt x="120000" y="50000"/>
                      <a:pt x="120000" y="75000"/>
                    </a:cubicBezTo>
                    <a:cubicBezTo>
                      <a:pt x="120000" y="75000"/>
                      <a:pt x="120000" y="75000"/>
                      <a:pt x="120000" y="75000"/>
                    </a:cubicBezTo>
                    <a:cubicBezTo>
                      <a:pt x="120000" y="100000"/>
                      <a:pt x="90000" y="120000"/>
                      <a:pt x="60000" y="120000"/>
                    </a:cubicBezTo>
                    <a:cubicBezTo>
                      <a:pt x="37500" y="120000"/>
                      <a:pt x="22500" y="110000"/>
                      <a:pt x="15000" y="100000"/>
                    </a:cubicBezTo>
                    <a:close/>
                    <a:moveTo>
                      <a:pt x="105000" y="75000"/>
                    </a:moveTo>
                    <a:cubicBezTo>
                      <a:pt x="105000" y="75000"/>
                      <a:pt x="105000" y="75000"/>
                      <a:pt x="105000" y="75000"/>
                    </a:cubicBezTo>
                    <a:cubicBezTo>
                      <a:pt x="105000" y="55000"/>
                      <a:pt x="82500" y="45000"/>
                      <a:pt x="60000" y="45000"/>
                    </a:cubicBezTo>
                    <a:cubicBezTo>
                      <a:pt x="37500" y="45000"/>
                      <a:pt x="15000" y="55000"/>
                      <a:pt x="15000" y="75000"/>
                    </a:cubicBezTo>
                    <a:cubicBezTo>
                      <a:pt x="15000" y="75000"/>
                      <a:pt x="15000" y="75000"/>
                      <a:pt x="15000" y="75000"/>
                    </a:cubicBezTo>
                    <a:cubicBezTo>
                      <a:pt x="15000" y="95000"/>
                      <a:pt x="37500" y="105000"/>
                      <a:pt x="60000" y="105000"/>
                    </a:cubicBezTo>
                    <a:cubicBezTo>
                      <a:pt x="82500" y="105000"/>
                      <a:pt x="105000" y="95000"/>
                      <a:pt x="105000" y="75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Shape 1752"/>
              <p:cNvSpPr/>
              <p:nvPr/>
            </p:nvSpPr>
            <p:spPr>
              <a:xfrm>
                <a:off x="2035782" y="2686248"/>
                <a:ext cx="8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058" y="114545"/>
                    </a:moveTo>
                    <a:cubicBezTo>
                      <a:pt x="14117" y="103636"/>
                      <a:pt x="14117" y="103636"/>
                      <a:pt x="14117" y="103636"/>
                    </a:cubicBezTo>
                    <a:cubicBezTo>
                      <a:pt x="21176" y="103636"/>
                      <a:pt x="21176" y="103636"/>
                      <a:pt x="35294" y="103636"/>
                    </a:cubicBezTo>
                    <a:cubicBezTo>
                      <a:pt x="42352" y="103636"/>
                      <a:pt x="49411" y="103636"/>
                      <a:pt x="56470" y="8727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176" y="0"/>
                      <a:pt x="21176" y="0"/>
                      <a:pt x="21176" y="0"/>
                    </a:cubicBezTo>
                    <a:cubicBezTo>
                      <a:pt x="63529" y="76363"/>
                      <a:pt x="63529" y="76363"/>
                      <a:pt x="63529" y="76363"/>
                    </a:cubicBezTo>
                    <a:cubicBezTo>
                      <a:pt x="98823" y="0"/>
                      <a:pt x="98823" y="0"/>
                      <a:pt x="98823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70588" y="92727"/>
                      <a:pt x="70588" y="92727"/>
                      <a:pt x="70588" y="92727"/>
                    </a:cubicBezTo>
                    <a:cubicBezTo>
                      <a:pt x="63529" y="109090"/>
                      <a:pt x="49411" y="120000"/>
                      <a:pt x="35294" y="120000"/>
                    </a:cubicBezTo>
                    <a:cubicBezTo>
                      <a:pt x="21176" y="120000"/>
                      <a:pt x="14117" y="114545"/>
                      <a:pt x="7058" y="1145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Shape 1753"/>
              <p:cNvSpPr/>
              <p:nvPr/>
            </p:nvSpPr>
            <p:spPr>
              <a:xfrm>
                <a:off x="2192473" y="2651905"/>
                <a:ext cx="70800" cy="11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7142" y="0"/>
                      <a:pt x="17142" y="0"/>
                      <a:pt x="17142" y="0"/>
                    </a:cubicBezTo>
                    <a:cubicBezTo>
                      <a:pt x="17142" y="52173"/>
                      <a:pt x="17142" y="52173"/>
                      <a:pt x="17142" y="52173"/>
                    </a:cubicBezTo>
                    <a:cubicBezTo>
                      <a:pt x="25714" y="41739"/>
                      <a:pt x="42857" y="31304"/>
                      <a:pt x="68571" y="31304"/>
                    </a:cubicBezTo>
                    <a:cubicBezTo>
                      <a:pt x="102857" y="31304"/>
                      <a:pt x="119999" y="46956"/>
                      <a:pt x="119999" y="67826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73043"/>
                      <a:pt x="102857" y="73043"/>
                      <a:pt x="102857" y="73043"/>
                    </a:cubicBezTo>
                    <a:cubicBezTo>
                      <a:pt x="102857" y="57391"/>
                      <a:pt x="85714" y="46956"/>
                      <a:pt x="59999" y="46956"/>
                    </a:cubicBezTo>
                    <a:cubicBezTo>
                      <a:pt x="34285" y="46956"/>
                      <a:pt x="17142" y="57391"/>
                      <a:pt x="17142" y="73043"/>
                    </a:cubicBezTo>
                    <a:cubicBezTo>
                      <a:pt x="17142" y="120000"/>
                      <a:pt x="17142" y="120000"/>
                      <a:pt x="1714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Shape 1754"/>
              <p:cNvSpPr/>
              <p:nvPr/>
            </p:nvSpPr>
            <p:spPr>
              <a:xfrm>
                <a:off x="2284769" y="2686248"/>
                <a:ext cx="75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7647"/>
                    </a:moveTo>
                    <a:cubicBezTo>
                      <a:pt x="0" y="77647"/>
                      <a:pt x="0" y="77647"/>
                      <a:pt x="0" y="77647"/>
                    </a:cubicBezTo>
                    <a:cubicBezTo>
                      <a:pt x="0" y="56470"/>
                      <a:pt x="24000" y="42352"/>
                      <a:pt x="56000" y="42352"/>
                    </a:cubicBezTo>
                    <a:cubicBezTo>
                      <a:pt x="72000" y="42352"/>
                      <a:pt x="88000" y="42352"/>
                      <a:pt x="96000" y="49411"/>
                    </a:cubicBezTo>
                    <a:cubicBezTo>
                      <a:pt x="96000" y="42352"/>
                      <a:pt x="96000" y="42352"/>
                      <a:pt x="96000" y="42352"/>
                    </a:cubicBezTo>
                    <a:cubicBezTo>
                      <a:pt x="96000" y="21176"/>
                      <a:pt x="80000" y="14117"/>
                      <a:pt x="56000" y="14117"/>
                    </a:cubicBezTo>
                    <a:cubicBezTo>
                      <a:pt x="40000" y="14117"/>
                      <a:pt x="32000" y="14117"/>
                      <a:pt x="16000" y="21176"/>
                    </a:cubicBezTo>
                    <a:cubicBezTo>
                      <a:pt x="8000" y="7058"/>
                      <a:pt x="8000" y="7058"/>
                      <a:pt x="8000" y="7058"/>
                    </a:cubicBezTo>
                    <a:cubicBezTo>
                      <a:pt x="24000" y="0"/>
                      <a:pt x="40000" y="0"/>
                      <a:pt x="64000" y="0"/>
                    </a:cubicBezTo>
                    <a:cubicBezTo>
                      <a:pt x="80000" y="0"/>
                      <a:pt x="96000" y="0"/>
                      <a:pt x="104000" y="7058"/>
                    </a:cubicBezTo>
                    <a:cubicBezTo>
                      <a:pt x="112000" y="14117"/>
                      <a:pt x="120000" y="28235"/>
                      <a:pt x="120000" y="42352"/>
                    </a:cubicBezTo>
                    <a:cubicBezTo>
                      <a:pt x="120000" y="112941"/>
                      <a:pt x="120000" y="112941"/>
                      <a:pt x="120000" y="112941"/>
                    </a:cubicBezTo>
                    <a:cubicBezTo>
                      <a:pt x="96000" y="112941"/>
                      <a:pt x="96000" y="112941"/>
                      <a:pt x="96000" y="112941"/>
                    </a:cubicBezTo>
                    <a:cubicBezTo>
                      <a:pt x="96000" y="98823"/>
                      <a:pt x="96000" y="98823"/>
                      <a:pt x="96000" y="98823"/>
                    </a:cubicBezTo>
                    <a:cubicBezTo>
                      <a:pt x="88000" y="105882"/>
                      <a:pt x="72000" y="120000"/>
                      <a:pt x="48000" y="120000"/>
                    </a:cubicBezTo>
                    <a:cubicBezTo>
                      <a:pt x="24000" y="120000"/>
                      <a:pt x="0" y="105882"/>
                      <a:pt x="0" y="77647"/>
                    </a:cubicBezTo>
                    <a:close/>
                    <a:moveTo>
                      <a:pt x="96000" y="70588"/>
                    </a:moveTo>
                    <a:cubicBezTo>
                      <a:pt x="96000" y="63529"/>
                      <a:pt x="96000" y="63529"/>
                      <a:pt x="96000" y="63529"/>
                    </a:cubicBezTo>
                    <a:cubicBezTo>
                      <a:pt x="88000" y="56470"/>
                      <a:pt x="72000" y="56470"/>
                      <a:pt x="56000" y="56470"/>
                    </a:cubicBezTo>
                    <a:cubicBezTo>
                      <a:pt x="32000" y="56470"/>
                      <a:pt x="24000" y="63529"/>
                      <a:pt x="24000" y="77647"/>
                    </a:cubicBezTo>
                    <a:cubicBezTo>
                      <a:pt x="24000" y="77647"/>
                      <a:pt x="24000" y="77647"/>
                      <a:pt x="24000" y="77647"/>
                    </a:cubicBezTo>
                    <a:cubicBezTo>
                      <a:pt x="24000" y="91764"/>
                      <a:pt x="32000" y="105882"/>
                      <a:pt x="56000" y="105882"/>
                    </a:cubicBezTo>
                    <a:cubicBezTo>
                      <a:pt x="80000" y="105882"/>
                      <a:pt x="96000" y="91764"/>
                      <a:pt x="96000" y="705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Shape 1755"/>
              <p:cNvSpPr/>
              <p:nvPr/>
            </p:nvSpPr>
            <p:spPr>
              <a:xfrm>
                <a:off x="2385653" y="2681956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058"/>
                    </a:moveTo>
                    <a:cubicBezTo>
                      <a:pt x="17142" y="7058"/>
                      <a:pt x="17142" y="7058"/>
                      <a:pt x="17142" y="7058"/>
                    </a:cubicBezTo>
                    <a:cubicBezTo>
                      <a:pt x="17142" y="28235"/>
                      <a:pt x="17142" y="28235"/>
                      <a:pt x="17142" y="28235"/>
                    </a:cubicBezTo>
                    <a:cubicBezTo>
                      <a:pt x="25714" y="14117"/>
                      <a:pt x="42857" y="0"/>
                      <a:pt x="68571" y="0"/>
                    </a:cubicBezTo>
                    <a:cubicBezTo>
                      <a:pt x="102857" y="0"/>
                      <a:pt x="119999" y="21176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56470"/>
                      <a:pt x="102857" y="56470"/>
                      <a:pt x="102857" y="56470"/>
                    </a:cubicBezTo>
                    <a:cubicBezTo>
                      <a:pt x="102857" y="35294"/>
                      <a:pt x="85714" y="21176"/>
                      <a:pt x="59999" y="21176"/>
                    </a:cubicBezTo>
                    <a:cubicBezTo>
                      <a:pt x="34285" y="21176"/>
                      <a:pt x="17142" y="35294"/>
                      <a:pt x="17142" y="56470"/>
                    </a:cubicBezTo>
                    <a:cubicBezTo>
                      <a:pt x="17142" y="120000"/>
                      <a:pt x="17142" y="120000"/>
                      <a:pt x="1714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70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Shape 1756"/>
              <p:cNvSpPr/>
              <p:nvPr/>
            </p:nvSpPr>
            <p:spPr>
              <a:xfrm>
                <a:off x="2482242" y="2651905"/>
                <a:ext cx="81600" cy="12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75000"/>
                    </a:moveTo>
                    <a:cubicBezTo>
                      <a:pt x="0" y="75000"/>
                      <a:pt x="0" y="75000"/>
                      <a:pt x="0" y="75000"/>
                    </a:cubicBezTo>
                    <a:cubicBezTo>
                      <a:pt x="0" y="50000"/>
                      <a:pt x="22500" y="30000"/>
                      <a:pt x="52500" y="30000"/>
                    </a:cubicBezTo>
                    <a:cubicBezTo>
                      <a:pt x="82500" y="30000"/>
                      <a:pt x="97500" y="40000"/>
                      <a:pt x="105000" y="50000"/>
                    </a:cubicBezTo>
                    <a:cubicBezTo>
                      <a:pt x="105000" y="0"/>
                      <a:pt x="105000" y="0"/>
                      <a:pt x="105000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15000"/>
                      <a:pt x="120000" y="115000"/>
                      <a:pt x="120000" y="115000"/>
                    </a:cubicBezTo>
                    <a:cubicBezTo>
                      <a:pt x="105000" y="115000"/>
                      <a:pt x="105000" y="115000"/>
                      <a:pt x="105000" y="115000"/>
                    </a:cubicBezTo>
                    <a:cubicBezTo>
                      <a:pt x="105000" y="100000"/>
                      <a:pt x="105000" y="100000"/>
                      <a:pt x="105000" y="100000"/>
                    </a:cubicBezTo>
                    <a:cubicBezTo>
                      <a:pt x="90000" y="110000"/>
                      <a:pt x="75000" y="120000"/>
                      <a:pt x="52500" y="120000"/>
                    </a:cubicBezTo>
                    <a:cubicBezTo>
                      <a:pt x="22500" y="120000"/>
                      <a:pt x="0" y="105000"/>
                      <a:pt x="0" y="75000"/>
                    </a:cubicBezTo>
                    <a:close/>
                    <a:moveTo>
                      <a:pt x="105000" y="75000"/>
                    </a:moveTo>
                    <a:cubicBezTo>
                      <a:pt x="105000" y="75000"/>
                      <a:pt x="105000" y="75000"/>
                      <a:pt x="105000" y="75000"/>
                    </a:cubicBezTo>
                    <a:cubicBezTo>
                      <a:pt x="105000" y="55000"/>
                      <a:pt x="82500" y="45000"/>
                      <a:pt x="60000" y="45000"/>
                    </a:cubicBezTo>
                    <a:cubicBezTo>
                      <a:pt x="37500" y="45000"/>
                      <a:pt x="15000" y="55000"/>
                      <a:pt x="15000" y="75000"/>
                    </a:cubicBezTo>
                    <a:cubicBezTo>
                      <a:pt x="15000" y="75000"/>
                      <a:pt x="15000" y="75000"/>
                      <a:pt x="15000" y="75000"/>
                    </a:cubicBezTo>
                    <a:cubicBezTo>
                      <a:pt x="15000" y="95000"/>
                      <a:pt x="37500" y="105000"/>
                      <a:pt x="60000" y="105000"/>
                    </a:cubicBezTo>
                    <a:cubicBezTo>
                      <a:pt x="82500" y="105000"/>
                      <a:pt x="105000" y="95000"/>
                      <a:pt x="105000" y="75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Shape 1757"/>
            <p:cNvGrpSpPr/>
            <p:nvPr/>
          </p:nvGrpSpPr>
          <p:grpSpPr>
            <a:xfrm>
              <a:off x="1035537" y="1252419"/>
              <a:ext cx="1000331" cy="334830"/>
              <a:chOff x="1939191" y="1252419"/>
              <a:chExt cx="1000331" cy="334830"/>
            </a:xfrm>
          </p:grpSpPr>
          <p:sp>
            <p:nvSpPr>
              <p:cNvPr id="56" name="Shape 1758"/>
              <p:cNvSpPr/>
              <p:nvPr/>
            </p:nvSpPr>
            <p:spPr>
              <a:xfrm>
                <a:off x="1945631" y="1252419"/>
                <a:ext cx="945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63157" y="0"/>
                      <a:pt x="63157" y="0"/>
                      <a:pt x="63157" y="0"/>
                    </a:cubicBezTo>
                    <a:cubicBezTo>
                      <a:pt x="75789" y="0"/>
                      <a:pt x="94736" y="5454"/>
                      <a:pt x="101052" y="10909"/>
                    </a:cubicBezTo>
                    <a:cubicBezTo>
                      <a:pt x="107368" y="16363"/>
                      <a:pt x="113684" y="27272"/>
                      <a:pt x="113684" y="38181"/>
                    </a:cubicBezTo>
                    <a:cubicBezTo>
                      <a:pt x="113684" y="38181"/>
                      <a:pt x="113684" y="38181"/>
                      <a:pt x="113684" y="38181"/>
                    </a:cubicBezTo>
                    <a:cubicBezTo>
                      <a:pt x="113684" y="54545"/>
                      <a:pt x="94736" y="70909"/>
                      <a:pt x="75789" y="70909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4736" y="120000"/>
                      <a:pt x="94736" y="120000"/>
                      <a:pt x="94736" y="120000"/>
                    </a:cubicBezTo>
                    <a:cubicBezTo>
                      <a:pt x="56842" y="76363"/>
                      <a:pt x="56842" y="76363"/>
                      <a:pt x="56842" y="76363"/>
                    </a:cubicBezTo>
                    <a:cubicBezTo>
                      <a:pt x="56842" y="76363"/>
                      <a:pt x="56842" y="76363"/>
                      <a:pt x="56842" y="76363"/>
                    </a:cubicBezTo>
                    <a:cubicBezTo>
                      <a:pt x="18947" y="76363"/>
                      <a:pt x="18947" y="76363"/>
                      <a:pt x="18947" y="76363"/>
                    </a:cubicBezTo>
                    <a:cubicBezTo>
                      <a:pt x="18947" y="120000"/>
                      <a:pt x="18947" y="120000"/>
                      <a:pt x="18947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  <a:moveTo>
                      <a:pt x="56842" y="60000"/>
                    </a:moveTo>
                    <a:cubicBezTo>
                      <a:pt x="82105" y="60000"/>
                      <a:pt x="94736" y="54545"/>
                      <a:pt x="94736" y="38181"/>
                    </a:cubicBezTo>
                    <a:cubicBezTo>
                      <a:pt x="94736" y="38181"/>
                      <a:pt x="94736" y="38181"/>
                      <a:pt x="94736" y="38181"/>
                    </a:cubicBezTo>
                    <a:cubicBezTo>
                      <a:pt x="94736" y="21818"/>
                      <a:pt x="82105" y="10909"/>
                      <a:pt x="56842" y="10909"/>
                    </a:cubicBezTo>
                    <a:cubicBezTo>
                      <a:pt x="18947" y="10909"/>
                      <a:pt x="18947" y="10909"/>
                      <a:pt x="18947" y="10909"/>
                    </a:cubicBezTo>
                    <a:cubicBezTo>
                      <a:pt x="18947" y="60000"/>
                      <a:pt x="18947" y="60000"/>
                      <a:pt x="18947" y="60000"/>
                    </a:cubicBezTo>
                    <a:lnTo>
                      <a:pt x="56842" y="6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Shape 1759"/>
              <p:cNvSpPr/>
              <p:nvPr/>
            </p:nvSpPr>
            <p:spPr>
              <a:xfrm>
                <a:off x="2050807" y="1278176"/>
                <a:ext cx="81600" cy="9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500" y="106666"/>
                    </a:moveTo>
                    <a:cubicBezTo>
                      <a:pt x="82500" y="106666"/>
                      <a:pt x="97500" y="100000"/>
                      <a:pt x="105000" y="86666"/>
                    </a:cubicBezTo>
                    <a:cubicBezTo>
                      <a:pt x="112500" y="100000"/>
                      <a:pt x="112500" y="100000"/>
                      <a:pt x="112500" y="100000"/>
                    </a:cubicBezTo>
                    <a:cubicBezTo>
                      <a:pt x="105000" y="113333"/>
                      <a:pt x="90000" y="120000"/>
                      <a:pt x="67500" y="120000"/>
                    </a:cubicBezTo>
                    <a:cubicBezTo>
                      <a:pt x="30000" y="120000"/>
                      <a:pt x="0" y="93333"/>
                      <a:pt x="0" y="60000"/>
                    </a:cubicBezTo>
                    <a:cubicBezTo>
                      <a:pt x="0" y="26666"/>
                      <a:pt x="30000" y="0"/>
                      <a:pt x="60000" y="0"/>
                    </a:cubicBezTo>
                    <a:cubicBezTo>
                      <a:pt x="97500" y="0"/>
                      <a:pt x="120000" y="26666"/>
                      <a:pt x="120000" y="60000"/>
                    </a:cubicBezTo>
                    <a:cubicBezTo>
                      <a:pt x="120000" y="60000"/>
                      <a:pt x="120000" y="66666"/>
                      <a:pt x="120000" y="66666"/>
                    </a:cubicBezTo>
                    <a:cubicBezTo>
                      <a:pt x="22500" y="66666"/>
                      <a:pt x="22500" y="66666"/>
                      <a:pt x="22500" y="66666"/>
                    </a:cubicBezTo>
                    <a:cubicBezTo>
                      <a:pt x="22500" y="93333"/>
                      <a:pt x="45000" y="106666"/>
                      <a:pt x="67500" y="106666"/>
                    </a:cubicBezTo>
                    <a:close/>
                    <a:moveTo>
                      <a:pt x="105000" y="53333"/>
                    </a:moveTo>
                    <a:cubicBezTo>
                      <a:pt x="97500" y="33333"/>
                      <a:pt x="90000" y="20000"/>
                      <a:pt x="60000" y="20000"/>
                    </a:cubicBezTo>
                    <a:cubicBezTo>
                      <a:pt x="37500" y="20000"/>
                      <a:pt x="22500" y="33333"/>
                      <a:pt x="22500" y="53333"/>
                    </a:cubicBezTo>
                    <a:lnTo>
                      <a:pt x="105000" y="533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Shape 1760"/>
              <p:cNvSpPr/>
              <p:nvPr/>
            </p:nvSpPr>
            <p:spPr>
              <a:xfrm>
                <a:off x="2147397" y="1282470"/>
                <a:ext cx="75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4000" y="42352"/>
                      <a:pt x="56000" y="42352"/>
                    </a:cubicBezTo>
                    <a:cubicBezTo>
                      <a:pt x="72000" y="42352"/>
                      <a:pt x="88000" y="42352"/>
                      <a:pt x="96000" y="49411"/>
                    </a:cubicBezTo>
                    <a:cubicBezTo>
                      <a:pt x="96000" y="42352"/>
                      <a:pt x="96000" y="42352"/>
                      <a:pt x="96000" y="42352"/>
                    </a:cubicBezTo>
                    <a:cubicBezTo>
                      <a:pt x="96000" y="21176"/>
                      <a:pt x="80000" y="14117"/>
                      <a:pt x="56000" y="14117"/>
                    </a:cubicBezTo>
                    <a:cubicBezTo>
                      <a:pt x="40000" y="14117"/>
                      <a:pt x="32000" y="14117"/>
                      <a:pt x="16000" y="21176"/>
                    </a:cubicBezTo>
                    <a:cubicBezTo>
                      <a:pt x="16000" y="7058"/>
                      <a:pt x="16000" y="7058"/>
                      <a:pt x="16000" y="7058"/>
                    </a:cubicBezTo>
                    <a:cubicBezTo>
                      <a:pt x="24000" y="0"/>
                      <a:pt x="40000" y="0"/>
                      <a:pt x="64000" y="0"/>
                    </a:cubicBezTo>
                    <a:cubicBezTo>
                      <a:pt x="80000" y="0"/>
                      <a:pt x="96000" y="0"/>
                      <a:pt x="104000" y="7058"/>
                    </a:cubicBezTo>
                    <a:cubicBezTo>
                      <a:pt x="112000" y="21176"/>
                      <a:pt x="120000" y="28235"/>
                      <a:pt x="120000" y="42352"/>
                    </a:cubicBezTo>
                    <a:cubicBezTo>
                      <a:pt x="120000" y="112941"/>
                      <a:pt x="120000" y="112941"/>
                      <a:pt x="120000" y="112941"/>
                    </a:cubicBezTo>
                    <a:cubicBezTo>
                      <a:pt x="96000" y="112941"/>
                      <a:pt x="96000" y="112941"/>
                      <a:pt x="96000" y="112941"/>
                    </a:cubicBezTo>
                    <a:cubicBezTo>
                      <a:pt x="96000" y="98823"/>
                      <a:pt x="96000" y="98823"/>
                      <a:pt x="96000" y="98823"/>
                    </a:cubicBezTo>
                    <a:cubicBezTo>
                      <a:pt x="88000" y="105882"/>
                      <a:pt x="72000" y="120000"/>
                      <a:pt x="48000" y="120000"/>
                    </a:cubicBezTo>
                    <a:cubicBezTo>
                      <a:pt x="24000" y="120000"/>
                      <a:pt x="0" y="105882"/>
                      <a:pt x="0" y="84705"/>
                    </a:cubicBezTo>
                    <a:close/>
                    <a:moveTo>
                      <a:pt x="96000" y="70588"/>
                    </a:moveTo>
                    <a:cubicBezTo>
                      <a:pt x="96000" y="63529"/>
                      <a:pt x="96000" y="63529"/>
                      <a:pt x="96000" y="63529"/>
                    </a:cubicBezTo>
                    <a:cubicBezTo>
                      <a:pt x="88000" y="56470"/>
                      <a:pt x="72000" y="56470"/>
                      <a:pt x="56000" y="56470"/>
                    </a:cubicBezTo>
                    <a:cubicBezTo>
                      <a:pt x="32000" y="56470"/>
                      <a:pt x="24000" y="63529"/>
                      <a:pt x="24000" y="77647"/>
                    </a:cubicBezTo>
                    <a:cubicBezTo>
                      <a:pt x="24000" y="77647"/>
                      <a:pt x="24000" y="77647"/>
                      <a:pt x="24000" y="77647"/>
                    </a:cubicBezTo>
                    <a:cubicBezTo>
                      <a:pt x="24000" y="98823"/>
                      <a:pt x="40000" y="105882"/>
                      <a:pt x="56000" y="105882"/>
                    </a:cubicBezTo>
                    <a:cubicBezTo>
                      <a:pt x="80000" y="105882"/>
                      <a:pt x="96000" y="91764"/>
                      <a:pt x="96000" y="705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Shape 1761"/>
              <p:cNvSpPr/>
              <p:nvPr/>
            </p:nvSpPr>
            <p:spPr>
              <a:xfrm>
                <a:off x="2243988" y="1278176"/>
                <a:ext cx="75000" cy="9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60000"/>
                      <a:pt x="0" y="60000"/>
                      <a:pt x="0" y="60000"/>
                    </a:cubicBezTo>
                    <a:cubicBezTo>
                      <a:pt x="0" y="26666"/>
                      <a:pt x="32000" y="0"/>
                      <a:pt x="64000" y="0"/>
                    </a:cubicBezTo>
                    <a:cubicBezTo>
                      <a:pt x="88000" y="0"/>
                      <a:pt x="104000" y="13333"/>
                      <a:pt x="120000" y="20000"/>
                    </a:cubicBezTo>
                    <a:cubicBezTo>
                      <a:pt x="104000" y="33333"/>
                      <a:pt x="104000" y="33333"/>
                      <a:pt x="104000" y="33333"/>
                    </a:cubicBezTo>
                    <a:cubicBezTo>
                      <a:pt x="96000" y="26666"/>
                      <a:pt x="88000" y="20000"/>
                      <a:pt x="64000" y="20000"/>
                    </a:cubicBezTo>
                    <a:cubicBezTo>
                      <a:pt x="40000" y="20000"/>
                      <a:pt x="16000" y="40000"/>
                      <a:pt x="16000" y="60000"/>
                    </a:cubicBezTo>
                    <a:cubicBezTo>
                      <a:pt x="16000" y="60000"/>
                      <a:pt x="16000" y="60000"/>
                      <a:pt x="16000" y="60000"/>
                    </a:cubicBezTo>
                    <a:cubicBezTo>
                      <a:pt x="16000" y="86666"/>
                      <a:pt x="40000" y="106666"/>
                      <a:pt x="64000" y="106666"/>
                    </a:cubicBezTo>
                    <a:cubicBezTo>
                      <a:pt x="88000" y="106666"/>
                      <a:pt x="96000" y="93333"/>
                      <a:pt x="112000" y="86666"/>
                    </a:cubicBezTo>
                    <a:cubicBezTo>
                      <a:pt x="120000" y="100000"/>
                      <a:pt x="120000" y="100000"/>
                      <a:pt x="120000" y="100000"/>
                    </a:cubicBezTo>
                    <a:cubicBezTo>
                      <a:pt x="104000" y="106666"/>
                      <a:pt x="88000" y="120000"/>
                      <a:pt x="64000" y="120000"/>
                    </a:cubicBezTo>
                    <a:cubicBezTo>
                      <a:pt x="32000" y="120000"/>
                      <a:pt x="0" y="93333"/>
                      <a:pt x="0" y="6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1762"/>
              <p:cNvSpPr/>
              <p:nvPr/>
            </p:nvSpPr>
            <p:spPr>
              <a:xfrm>
                <a:off x="2334139" y="1256712"/>
                <a:ext cx="516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000" y="92727"/>
                    </a:moveTo>
                    <a:cubicBezTo>
                      <a:pt x="24000" y="38181"/>
                      <a:pt x="24000" y="38181"/>
                      <a:pt x="24000" y="38181"/>
                    </a:cubicBezTo>
                    <a:cubicBezTo>
                      <a:pt x="0" y="38181"/>
                      <a:pt x="0" y="38181"/>
                      <a:pt x="0" y="38181"/>
                    </a:cubicBezTo>
                    <a:cubicBezTo>
                      <a:pt x="0" y="27272"/>
                      <a:pt x="0" y="27272"/>
                      <a:pt x="0" y="27272"/>
                    </a:cubicBezTo>
                    <a:cubicBezTo>
                      <a:pt x="24000" y="27272"/>
                      <a:pt x="24000" y="27272"/>
                      <a:pt x="24000" y="27272"/>
                    </a:cubicBezTo>
                    <a:cubicBezTo>
                      <a:pt x="24000" y="0"/>
                      <a:pt x="24000" y="0"/>
                      <a:pt x="24000" y="0"/>
                    </a:cubicBezTo>
                    <a:cubicBezTo>
                      <a:pt x="48000" y="0"/>
                      <a:pt x="48000" y="0"/>
                      <a:pt x="48000" y="0"/>
                    </a:cubicBezTo>
                    <a:cubicBezTo>
                      <a:pt x="48000" y="27272"/>
                      <a:pt x="48000" y="27272"/>
                      <a:pt x="48000" y="27272"/>
                    </a:cubicBezTo>
                    <a:cubicBezTo>
                      <a:pt x="120000" y="27272"/>
                      <a:pt x="120000" y="27272"/>
                      <a:pt x="120000" y="27272"/>
                    </a:cubicBezTo>
                    <a:cubicBezTo>
                      <a:pt x="120000" y="38181"/>
                      <a:pt x="120000" y="38181"/>
                      <a:pt x="120000" y="38181"/>
                    </a:cubicBezTo>
                    <a:cubicBezTo>
                      <a:pt x="48000" y="38181"/>
                      <a:pt x="48000" y="38181"/>
                      <a:pt x="48000" y="38181"/>
                    </a:cubicBezTo>
                    <a:cubicBezTo>
                      <a:pt x="48000" y="92727"/>
                      <a:pt x="48000" y="92727"/>
                      <a:pt x="48000" y="92727"/>
                    </a:cubicBezTo>
                    <a:cubicBezTo>
                      <a:pt x="48000" y="103636"/>
                      <a:pt x="72000" y="103636"/>
                      <a:pt x="84000" y="103636"/>
                    </a:cubicBezTo>
                    <a:cubicBezTo>
                      <a:pt x="96000" y="103636"/>
                      <a:pt x="108000" y="103636"/>
                      <a:pt x="120000" y="103636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8000" y="114545"/>
                      <a:pt x="96000" y="120000"/>
                      <a:pt x="84000" y="120000"/>
                    </a:cubicBezTo>
                    <a:cubicBezTo>
                      <a:pt x="48000" y="120000"/>
                      <a:pt x="24000" y="109090"/>
                      <a:pt x="24000" y="92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1763"/>
              <p:cNvSpPr/>
              <p:nvPr/>
            </p:nvSpPr>
            <p:spPr>
              <a:xfrm>
                <a:off x="2404971" y="1252419"/>
                <a:ext cx="171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1538"/>
                    </a:lnTo>
                    <a:lnTo>
                      <a:pt x="0" y="11538"/>
                    </a:lnTo>
                    <a:lnTo>
                      <a:pt x="0" y="0"/>
                    </a:lnTo>
                    <a:close/>
                    <a:moveTo>
                      <a:pt x="0" y="32307"/>
                    </a:moveTo>
                    <a:lnTo>
                      <a:pt x="120000" y="32307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323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Shape 1764"/>
              <p:cNvSpPr/>
              <p:nvPr/>
            </p:nvSpPr>
            <p:spPr>
              <a:xfrm>
                <a:off x="2441461" y="1282470"/>
                <a:ext cx="81600" cy="8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22105" y="0"/>
                    </a:lnTo>
                    <a:lnTo>
                      <a:pt x="60000" y="104210"/>
                    </a:lnTo>
                    <a:lnTo>
                      <a:pt x="104210" y="0"/>
                    </a:lnTo>
                    <a:lnTo>
                      <a:pt x="120000" y="0"/>
                    </a:lnTo>
                    <a:lnTo>
                      <a:pt x="66315" y="120000"/>
                    </a:lnTo>
                    <a:lnTo>
                      <a:pt x="53684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Shape 1765"/>
              <p:cNvSpPr/>
              <p:nvPr/>
            </p:nvSpPr>
            <p:spPr>
              <a:xfrm>
                <a:off x="2533758" y="1278176"/>
                <a:ext cx="79500" cy="90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500" y="106666"/>
                    </a:moveTo>
                    <a:cubicBezTo>
                      <a:pt x="82500" y="106666"/>
                      <a:pt x="90000" y="100000"/>
                      <a:pt x="105000" y="86666"/>
                    </a:cubicBezTo>
                    <a:cubicBezTo>
                      <a:pt x="112500" y="100000"/>
                      <a:pt x="112500" y="100000"/>
                      <a:pt x="112500" y="100000"/>
                    </a:cubicBezTo>
                    <a:cubicBezTo>
                      <a:pt x="105000" y="113333"/>
                      <a:pt x="90000" y="120000"/>
                      <a:pt x="67500" y="120000"/>
                    </a:cubicBezTo>
                    <a:cubicBezTo>
                      <a:pt x="30000" y="120000"/>
                      <a:pt x="0" y="93333"/>
                      <a:pt x="0" y="60000"/>
                    </a:cubicBezTo>
                    <a:cubicBezTo>
                      <a:pt x="0" y="26666"/>
                      <a:pt x="30000" y="0"/>
                      <a:pt x="60000" y="0"/>
                    </a:cubicBezTo>
                    <a:cubicBezTo>
                      <a:pt x="97500" y="0"/>
                      <a:pt x="120000" y="26666"/>
                      <a:pt x="120000" y="60000"/>
                    </a:cubicBezTo>
                    <a:cubicBezTo>
                      <a:pt x="120000" y="60000"/>
                      <a:pt x="120000" y="66666"/>
                      <a:pt x="120000" y="66666"/>
                    </a:cubicBezTo>
                    <a:cubicBezTo>
                      <a:pt x="22500" y="66666"/>
                      <a:pt x="22500" y="66666"/>
                      <a:pt x="22500" y="66666"/>
                    </a:cubicBezTo>
                    <a:cubicBezTo>
                      <a:pt x="22500" y="93333"/>
                      <a:pt x="45000" y="106666"/>
                      <a:pt x="67500" y="106666"/>
                    </a:cubicBezTo>
                    <a:close/>
                    <a:moveTo>
                      <a:pt x="97500" y="53333"/>
                    </a:moveTo>
                    <a:cubicBezTo>
                      <a:pt x="97500" y="33333"/>
                      <a:pt x="82500" y="20000"/>
                      <a:pt x="60000" y="20000"/>
                    </a:cubicBezTo>
                    <a:cubicBezTo>
                      <a:pt x="37500" y="20000"/>
                      <a:pt x="22500" y="33333"/>
                      <a:pt x="22500" y="53333"/>
                    </a:cubicBezTo>
                    <a:lnTo>
                      <a:pt x="97500" y="533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Shape 1766"/>
              <p:cNvSpPr/>
              <p:nvPr/>
            </p:nvSpPr>
            <p:spPr>
              <a:xfrm>
                <a:off x="1939191" y="1475650"/>
                <a:ext cx="774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000" y="105882"/>
                    </a:moveTo>
                    <a:cubicBezTo>
                      <a:pt x="80000" y="105882"/>
                      <a:pt x="96000" y="98823"/>
                      <a:pt x="104000" y="91764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8823"/>
                      <a:pt x="0" y="63529"/>
                    </a:cubicBezTo>
                    <a:cubicBezTo>
                      <a:pt x="0" y="28235"/>
                      <a:pt x="24000" y="0"/>
                      <a:pt x="64000" y="0"/>
                    </a:cubicBezTo>
                    <a:cubicBezTo>
                      <a:pt x="960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16000" y="70588"/>
                      <a:pt x="16000" y="70588"/>
                      <a:pt x="16000" y="70588"/>
                    </a:cubicBezTo>
                    <a:cubicBezTo>
                      <a:pt x="16000" y="91764"/>
                      <a:pt x="40000" y="105882"/>
                      <a:pt x="64000" y="105882"/>
                    </a:cubicBezTo>
                    <a:close/>
                    <a:moveTo>
                      <a:pt x="104000" y="56470"/>
                    </a:moveTo>
                    <a:cubicBezTo>
                      <a:pt x="96000" y="35294"/>
                      <a:pt x="88000" y="14117"/>
                      <a:pt x="56000" y="14117"/>
                    </a:cubicBezTo>
                    <a:cubicBezTo>
                      <a:pt x="40000" y="14117"/>
                      <a:pt x="16000" y="28235"/>
                      <a:pt x="16000" y="56470"/>
                    </a:cubicBezTo>
                    <a:lnTo>
                      <a:pt x="1040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Shape 1767"/>
              <p:cNvSpPr/>
              <p:nvPr/>
            </p:nvSpPr>
            <p:spPr>
              <a:xfrm>
                <a:off x="2040075" y="1475650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7142" y="0"/>
                      <a:pt x="17142" y="0"/>
                      <a:pt x="17142" y="0"/>
                    </a:cubicBezTo>
                    <a:cubicBezTo>
                      <a:pt x="17142" y="21176"/>
                      <a:pt x="17142" y="21176"/>
                      <a:pt x="17142" y="21176"/>
                    </a:cubicBezTo>
                    <a:cubicBezTo>
                      <a:pt x="25714" y="7058"/>
                      <a:pt x="42857" y="0"/>
                      <a:pt x="68571" y="0"/>
                    </a:cubicBezTo>
                    <a:cubicBezTo>
                      <a:pt x="102857" y="0"/>
                      <a:pt x="119999" y="21176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49411"/>
                      <a:pt x="102857" y="49411"/>
                      <a:pt x="102857" y="49411"/>
                    </a:cubicBezTo>
                    <a:cubicBezTo>
                      <a:pt x="102857" y="28235"/>
                      <a:pt x="85714" y="14117"/>
                      <a:pt x="59999" y="14117"/>
                    </a:cubicBezTo>
                    <a:cubicBezTo>
                      <a:pt x="34285" y="14117"/>
                      <a:pt x="17142" y="28235"/>
                      <a:pt x="17142" y="49411"/>
                    </a:cubicBezTo>
                    <a:cubicBezTo>
                      <a:pt x="17142" y="120000"/>
                      <a:pt x="17142" y="120000"/>
                      <a:pt x="1714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1768"/>
              <p:cNvSpPr/>
              <p:nvPr/>
            </p:nvSpPr>
            <p:spPr>
              <a:xfrm>
                <a:off x="2132373" y="1475650"/>
                <a:ext cx="858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058" y="109090"/>
                    </a:moveTo>
                    <a:cubicBezTo>
                      <a:pt x="14117" y="98181"/>
                      <a:pt x="14117" y="98181"/>
                      <a:pt x="14117" y="98181"/>
                    </a:cubicBezTo>
                    <a:cubicBezTo>
                      <a:pt x="28235" y="103636"/>
                      <a:pt x="42352" y="109090"/>
                      <a:pt x="63529" y="109090"/>
                    </a:cubicBezTo>
                    <a:cubicBezTo>
                      <a:pt x="84705" y="109090"/>
                      <a:pt x="105882" y="98181"/>
                      <a:pt x="105882" y="76363"/>
                    </a:cubicBezTo>
                    <a:cubicBezTo>
                      <a:pt x="105882" y="65454"/>
                      <a:pt x="105882" y="65454"/>
                      <a:pt x="105882" y="65454"/>
                    </a:cubicBezTo>
                    <a:cubicBezTo>
                      <a:pt x="91764" y="76363"/>
                      <a:pt x="77647" y="81818"/>
                      <a:pt x="56470" y="81818"/>
                    </a:cubicBezTo>
                    <a:cubicBezTo>
                      <a:pt x="28235" y="81818"/>
                      <a:pt x="0" y="70909"/>
                      <a:pt x="0" y="43636"/>
                    </a:cubicBezTo>
                    <a:cubicBezTo>
                      <a:pt x="0" y="43636"/>
                      <a:pt x="0" y="43636"/>
                      <a:pt x="0" y="43636"/>
                    </a:cubicBezTo>
                    <a:cubicBezTo>
                      <a:pt x="0" y="16363"/>
                      <a:pt x="28235" y="0"/>
                      <a:pt x="56470" y="0"/>
                    </a:cubicBezTo>
                    <a:cubicBezTo>
                      <a:pt x="77647" y="0"/>
                      <a:pt x="91764" y="5454"/>
                      <a:pt x="105882" y="16363"/>
                    </a:cubicBezTo>
                    <a:cubicBezTo>
                      <a:pt x="105882" y="0"/>
                      <a:pt x="105882" y="0"/>
                      <a:pt x="105882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76363"/>
                      <a:pt x="120000" y="76363"/>
                      <a:pt x="120000" y="76363"/>
                    </a:cubicBezTo>
                    <a:cubicBezTo>
                      <a:pt x="120000" y="87272"/>
                      <a:pt x="112941" y="98181"/>
                      <a:pt x="105882" y="109090"/>
                    </a:cubicBezTo>
                    <a:cubicBezTo>
                      <a:pt x="91764" y="114545"/>
                      <a:pt x="77647" y="120000"/>
                      <a:pt x="63529" y="120000"/>
                    </a:cubicBezTo>
                    <a:cubicBezTo>
                      <a:pt x="42352" y="120000"/>
                      <a:pt x="21176" y="114545"/>
                      <a:pt x="7058" y="109090"/>
                    </a:cubicBezTo>
                    <a:close/>
                    <a:moveTo>
                      <a:pt x="105882" y="43636"/>
                    </a:moveTo>
                    <a:cubicBezTo>
                      <a:pt x="105882" y="43636"/>
                      <a:pt x="105882" y="43636"/>
                      <a:pt x="105882" y="43636"/>
                    </a:cubicBezTo>
                    <a:cubicBezTo>
                      <a:pt x="105882" y="21818"/>
                      <a:pt x="84705" y="10909"/>
                      <a:pt x="63529" y="10909"/>
                    </a:cubicBezTo>
                    <a:cubicBezTo>
                      <a:pt x="35294" y="10909"/>
                      <a:pt x="21176" y="21818"/>
                      <a:pt x="21176" y="43636"/>
                    </a:cubicBezTo>
                    <a:cubicBezTo>
                      <a:pt x="21176" y="43636"/>
                      <a:pt x="21176" y="43636"/>
                      <a:pt x="21176" y="43636"/>
                    </a:cubicBezTo>
                    <a:cubicBezTo>
                      <a:pt x="21176" y="60000"/>
                      <a:pt x="35294" y="70909"/>
                      <a:pt x="63529" y="70909"/>
                    </a:cubicBezTo>
                    <a:cubicBezTo>
                      <a:pt x="84705" y="70909"/>
                      <a:pt x="105882" y="60000"/>
                      <a:pt x="105882" y="43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Shape 1769"/>
              <p:cNvSpPr/>
              <p:nvPr/>
            </p:nvSpPr>
            <p:spPr>
              <a:xfrm>
                <a:off x="2239694" y="1475650"/>
                <a:ext cx="750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4705"/>
                    </a:moveTo>
                    <a:cubicBezTo>
                      <a:pt x="0" y="84705"/>
                      <a:pt x="0" y="84705"/>
                      <a:pt x="0" y="84705"/>
                    </a:cubicBezTo>
                    <a:cubicBezTo>
                      <a:pt x="0" y="56470"/>
                      <a:pt x="24000" y="49411"/>
                      <a:pt x="56000" y="49411"/>
                    </a:cubicBezTo>
                    <a:cubicBezTo>
                      <a:pt x="72000" y="49411"/>
                      <a:pt x="88000" y="49411"/>
                      <a:pt x="96000" y="49411"/>
                    </a:cubicBezTo>
                    <a:cubicBezTo>
                      <a:pt x="96000" y="49411"/>
                      <a:pt x="96000" y="49411"/>
                      <a:pt x="96000" y="49411"/>
                    </a:cubicBezTo>
                    <a:cubicBezTo>
                      <a:pt x="96000" y="28235"/>
                      <a:pt x="88000" y="14117"/>
                      <a:pt x="56000" y="14117"/>
                    </a:cubicBezTo>
                    <a:cubicBezTo>
                      <a:pt x="48000" y="14117"/>
                      <a:pt x="32000" y="21176"/>
                      <a:pt x="16000" y="21176"/>
                    </a:cubicBezTo>
                    <a:cubicBezTo>
                      <a:pt x="16000" y="7058"/>
                      <a:pt x="16000" y="7058"/>
                      <a:pt x="16000" y="7058"/>
                    </a:cubicBezTo>
                    <a:cubicBezTo>
                      <a:pt x="32000" y="7058"/>
                      <a:pt x="40000" y="0"/>
                      <a:pt x="64000" y="0"/>
                    </a:cubicBezTo>
                    <a:cubicBezTo>
                      <a:pt x="80000" y="0"/>
                      <a:pt x="96000" y="7058"/>
                      <a:pt x="104000" y="14117"/>
                    </a:cubicBezTo>
                    <a:cubicBezTo>
                      <a:pt x="112000" y="21176"/>
                      <a:pt x="120000" y="35294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96000" y="120000"/>
                      <a:pt x="96000" y="120000"/>
                      <a:pt x="96000" y="120000"/>
                    </a:cubicBezTo>
                    <a:cubicBezTo>
                      <a:pt x="96000" y="98823"/>
                      <a:pt x="96000" y="98823"/>
                      <a:pt x="96000" y="98823"/>
                    </a:cubicBezTo>
                    <a:cubicBezTo>
                      <a:pt x="88000" y="112941"/>
                      <a:pt x="72000" y="120000"/>
                      <a:pt x="48000" y="120000"/>
                    </a:cubicBezTo>
                    <a:cubicBezTo>
                      <a:pt x="24000" y="120000"/>
                      <a:pt x="0" y="105882"/>
                      <a:pt x="0" y="84705"/>
                    </a:cubicBezTo>
                    <a:close/>
                    <a:moveTo>
                      <a:pt x="96000" y="77647"/>
                    </a:moveTo>
                    <a:cubicBezTo>
                      <a:pt x="96000" y="63529"/>
                      <a:pt x="96000" y="63529"/>
                      <a:pt x="96000" y="63529"/>
                    </a:cubicBezTo>
                    <a:cubicBezTo>
                      <a:pt x="88000" y="63529"/>
                      <a:pt x="80000" y="56470"/>
                      <a:pt x="64000" y="56470"/>
                    </a:cubicBezTo>
                    <a:cubicBezTo>
                      <a:pt x="40000" y="56470"/>
                      <a:pt x="24000" y="70588"/>
                      <a:pt x="24000" y="84705"/>
                    </a:cubicBezTo>
                    <a:cubicBezTo>
                      <a:pt x="24000" y="84705"/>
                      <a:pt x="24000" y="84705"/>
                      <a:pt x="24000" y="84705"/>
                    </a:cubicBezTo>
                    <a:cubicBezTo>
                      <a:pt x="24000" y="98823"/>
                      <a:pt x="40000" y="105882"/>
                      <a:pt x="56000" y="105882"/>
                    </a:cubicBezTo>
                    <a:cubicBezTo>
                      <a:pt x="80000" y="105882"/>
                      <a:pt x="96000" y="91764"/>
                      <a:pt x="96000" y="776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Shape 1770"/>
              <p:cNvSpPr/>
              <p:nvPr/>
            </p:nvSpPr>
            <p:spPr>
              <a:xfrm>
                <a:off x="2334139" y="1475650"/>
                <a:ext cx="879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058" y="109090"/>
                    </a:moveTo>
                    <a:cubicBezTo>
                      <a:pt x="14117" y="98181"/>
                      <a:pt x="14117" y="98181"/>
                      <a:pt x="14117" y="98181"/>
                    </a:cubicBezTo>
                    <a:cubicBezTo>
                      <a:pt x="28235" y="103636"/>
                      <a:pt x="42352" y="109090"/>
                      <a:pt x="56470" y="109090"/>
                    </a:cubicBezTo>
                    <a:cubicBezTo>
                      <a:pt x="84705" y="109090"/>
                      <a:pt x="98823" y="98181"/>
                      <a:pt x="98823" y="76363"/>
                    </a:cubicBezTo>
                    <a:cubicBezTo>
                      <a:pt x="98823" y="65454"/>
                      <a:pt x="98823" y="65454"/>
                      <a:pt x="98823" y="65454"/>
                    </a:cubicBezTo>
                    <a:cubicBezTo>
                      <a:pt x="91764" y="76363"/>
                      <a:pt x="77647" y="81818"/>
                      <a:pt x="56470" y="81818"/>
                    </a:cubicBezTo>
                    <a:cubicBezTo>
                      <a:pt x="28235" y="81818"/>
                      <a:pt x="0" y="70909"/>
                      <a:pt x="0" y="43636"/>
                    </a:cubicBezTo>
                    <a:cubicBezTo>
                      <a:pt x="0" y="43636"/>
                      <a:pt x="0" y="43636"/>
                      <a:pt x="0" y="43636"/>
                    </a:cubicBezTo>
                    <a:cubicBezTo>
                      <a:pt x="0" y="16363"/>
                      <a:pt x="28235" y="0"/>
                      <a:pt x="56470" y="0"/>
                    </a:cubicBezTo>
                    <a:cubicBezTo>
                      <a:pt x="77647" y="0"/>
                      <a:pt x="91764" y="5454"/>
                      <a:pt x="98823" y="16363"/>
                    </a:cubicBezTo>
                    <a:cubicBezTo>
                      <a:pt x="98823" y="0"/>
                      <a:pt x="98823" y="0"/>
                      <a:pt x="98823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76363"/>
                      <a:pt x="120000" y="76363"/>
                      <a:pt x="120000" y="76363"/>
                    </a:cubicBezTo>
                    <a:cubicBezTo>
                      <a:pt x="120000" y="87272"/>
                      <a:pt x="112941" y="98181"/>
                      <a:pt x="105882" y="109090"/>
                    </a:cubicBezTo>
                    <a:cubicBezTo>
                      <a:pt x="91764" y="114545"/>
                      <a:pt x="77647" y="120000"/>
                      <a:pt x="56470" y="120000"/>
                    </a:cubicBezTo>
                    <a:cubicBezTo>
                      <a:pt x="42352" y="120000"/>
                      <a:pt x="21176" y="114545"/>
                      <a:pt x="7058" y="109090"/>
                    </a:cubicBezTo>
                    <a:close/>
                    <a:moveTo>
                      <a:pt x="98823" y="43636"/>
                    </a:moveTo>
                    <a:cubicBezTo>
                      <a:pt x="98823" y="43636"/>
                      <a:pt x="98823" y="43636"/>
                      <a:pt x="98823" y="43636"/>
                    </a:cubicBezTo>
                    <a:cubicBezTo>
                      <a:pt x="98823" y="21818"/>
                      <a:pt x="77647" y="10909"/>
                      <a:pt x="56470" y="10909"/>
                    </a:cubicBezTo>
                    <a:cubicBezTo>
                      <a:pt x="35294" y="10909"/>
                      <a:pt x="21176" y="21818"/>
                      <a:pt x="21176" y="43636"/>
                    </a:cubicBezTo>
                    <a:cubicBezTo>
                      <a:pt x="21176" y="43636"/>
                      <a:pt x="21176" y="43636"/>
                      <a:pt x="21176" y="43636"/>
                    </a:cubicBezTo>
                    <a:cubicBezTo>
                      <a:pt x="21176" y="60000"/>
                      <a:pt x="35294" y="70909"/>
                      <a:pt x="56470" y="70909"/>
                    </a:cubicBezTo>
                    <a:cubicBezTo>
                      <a:pt x="77647" y="70909"/>
                      <a:pt x="98823" y="60000"/>
                      <a:pt x="98823" y="436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1771"/>
              <p:cNvSpPr/>
              <p:nvPr/>
            </p:nvSpPr>
            <p:spPr>
              <a:xfrm>
                <a:off x="2441461" y="1475650"/>
                <a:ext cx="81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500" y="105882"/>
                    </a:moveTo>
                    <a:cubicBezTo>
                      <a:pt x="82500" y="105882"/>
                      <a:pt x="90000" y="98823"/>
                      <a:pt x="105000" y="91764"/>
                    </a:cubicBezTo>
                    <a:cubicBezTo>
                      <a:pt x="112500" y="98823"/>
                      <a:pt x="112500" y="98823"/>
                      <a:pt x="112500" y="98823"/>
                    </a:cubicBezTo>
                    <a:cubicBezTo>
                      <a:pt x="105000" y="112941"/>
                      <a:pt x="90000" y="120000"/>
                      <a:pt x="67500" y="120000"/>
                    </a:cubicBezTo>
                    <a:cubicBezTo>
                      <a:pt x="30000" y="120000"/>
                      <a:pt x="0" y="98823"/>
                      <a:pt x="0" y="63529"/>
                    </a:cubicBezTo>
                    <a:cubicBezTo>
                      <a:pt x="0" y="28235"/>
                      <a:pt x="30000" y="0"/>
                      <a:pt x="60000" y="0"/>
                    </a:cubicBezTo>
                    <a:cubicBezTo>
                      <a:pt x="975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22500" y="70588"/>
                      <a:pt x="22500" y="70588"/>
                      <a:pt x="22500" y="70588"/>
                    </a:cubicBezTo>
                    <a:cubicBezTo>
                      <a:pt x="22500" y="91764"/>
                      <a:pt x="45000" y="105882"/>
                      <a:pt x="67500" y="105882"/>
                    </a:cubicBezTo>
                    <a:close/>
                    <a:moveTo>
                      <a:pt x="97500" y="56470"/>
                    </a:moveTo>
                    <a:cubicBezTo>
                      <a:pt x="97500" y="35294"/>
                      <a:pt x="82500" y="14117"/>
                      <a:pt x="60000" y="14117"/>
                    </a:cubicBezTo>
                    <a:cubicBezTo>
                      <a:pt x="37500" y="14117"/>
                      <a:pt x="22500" y="28235"/>
                      <a:pt x="22500" y="56470"/>
                    </a:cubicBezTo>
                    <a:lnTo>
                      <a:pt x="975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Shape 1772"/>
              <p:cNvSpPr/>
              <p:nvPr/>
            </p:nvSpPr>
            <p:spPr>
              <a:xfrm>
                <a:off x="2542343" y="1475650"/>
                <a:ext cx="1266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4400" y="0"/>
                      <a:pt x="14400" y="0"/>
                      <a:pt x="14400" y="0"/>
                    </a:cubicBezTo>
                    <a:cubicBezTo>
                      <a:pt x="14400" y="21176"/>
                      <a:pt x="14400" y="21176"/>
                      <a:pt x="14400" y="21176"/>
                    </a:cubicBezTo>
                    <a:cubicBezTo>
                      <a:pt x="19200" y="7058"/>
                      <a:pt x="24000" y="0"/>
                      <a:pt x="38400" y="0"/>
                    </a:cubicBezTo>
                    <a:cubicBezTo>
                      <a:pt x="52800" y="0"/>
                      <a:pt x="57600" y="7058"/>
                      <a:pt x="62400" y="21176"/>
                    </a:cubicBezTo>
                    <a:cubicBezTo>
                      <a:pt x="72000" y="7058"/>
                      <a:pt x="76800" y="0"/>
                      <a:pt x="91200" y="0"/>
                    </a:cubicBezTo>
                    <a:cubicBezTo>
                      <a:pt x="110400" y="0"/>
                      <a:pt x="120000" y="14117"/>
                      <a:pt x="120000" y="49411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10400" y="120000"/>
                      <a:pt x="110400" y="120000"/>
                      <a:pt x="110400" y="120000"/>
                    </a:cubicBezTo>
                    <a:cubicBezTo>
                      <a:pt x="110400" y="49411"/>
                      <a:pt x="110400" y="49411"/>
                      <a:pt x="110400" y="49411"/>
                    </a:cubicBezTo>
                    <a:cubicBezTo>
                      <a:pt x="110400" y="28235"/>
                      <a:pt x="100800" y="14117"/>
                      <a:pt x="91200" y="14117"/>
                    </a:cubicBezTo>
                    <a:cubicBezTo>
                      <a:pt x="76800" y="14117"/>
                      <a:pt x="67200" y="28235"/>
                      <a:pt x="67200" y="49411"/>
                    </a:cubicBezTo>
                    <a:cubicBezTo>
                      <a:pt x="67200" y="120000"/>
                      <a:pt x="67200" y="120000"/>
                      <a:pt x="67200" y="120000"/>
                    </a:cubicBezTo>
                    <a:cubicBezTo>
                      <a:pt x="57600" y="120000"/>
                      <a:pt x="57600" y="120000"/>
                      <a:pt x="57600" y="120000"/>
                    </a:cubicBezTo>
                    <a:cubicBezTo>
                      <a:pt x="57600" y="49411"/>
                      <a:pt x="57600" y="49411"/>
                      <a:pt x="57600" y="49411"/>
                    </a:cubicBezTo>
                    <a:cubicBezTo>
                      <a:pt x="57600" y="28235"/>
                      <a:pt x="48000" y="14117"/>
                      <a:pt x="33600" y="14117"/>
                    </a:cubicBezTo>
                    <a:cubicBezTo>
                      <a:pt x="24000" y="14117"/>
                      <a:pt x="14400" y="28235"/>
                      <a:pt x="14400" y="49411"/>
                    </a:cubicBezTo>
                    <a:cubicBezTo>
                      <a:pt x="14400" y="120000"/>
                      <a:pt x="14400" y="120000"/>
                      <a:pt x="144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Shape 1773"/>
              <p:cNvSpPr/>
              <p:nvPr/>
            </p:nvSpPr>
            <p:spPr>
              <a:xfrm>
                <a:off x="2694742" y="1475650"/>
                <a:ext cx="774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000" y="105882"/>
                    </a:moveTo>
                    <a:cubicBezTo>
                      <a:pt x="80000" y="105882"/>
                      <a:pt x="96000" y="98823"/>
                      <a:pt x="104000" y="91764"/>
                    </a:cubicBezTo>
                    <a:cubicBezTo>
                      <a:pt x="120000" y="98823"/>
                      <a:pt x="120000" y="98823"/>
                      <a:pt x="120000" y="98823"/>
                    </a:cubicBezTo>
                    <a:cubicBezTo>
                      <a:pt x="104000" y="112941"/>
                      <a:pt x="88000" y="120000"/>
                      <a:pt x="64000" y="120000"/>
                    </a:cubicBezTo>
                    <a:cubicBezTo>
                      <a:pt x="24000" y="120000"/>
                      <a:pt x="0" y="98823"/>
                      <a:pt x="0" y="63529"/>
                    </a:cubicBezTo>
                    <a:cubicBezTo>
                      <a:pt x="0" y="28235"/>
                      <a:pt x="24000" y="0"/>
                      <a:pt x="64000" y="0"/>
                    </a:cubicBezTo>
                    <a:cubicBezTo>
                      <a:pt x="96000" y="0"/>
                      <a:pt x="120000" y="28235"/>
                      <a:pt x="120000" y="63529"/>
                    </a:cubicBezTo>
                    <a:cubicBezTo>
                      <a:pt x="120000" y="63529"/>
                      <a:pt x="120000" y="63529"/>
                      <a:pt x="120000" y="70588"/>
                    </a:cubicBezTo>
                    <a:cubicBezTo>
                      <a:pt x="16000" y="70588"/>
                      <a:pt x="16000" y="70588"/>
                      <a:pt x="16000" y="70588"/>
                    </a:cubicBezTo>
                    <a:cubicBezTo>
                      <a:pt x="16000" y="91764"/>
                      <a:pt x="40000" y="105882"/>
                      <a:pt x="64000" y="105882"/>
                    </a:cubicBezTo>
                    <a:close/>
                    <a:moveTo>
                      <a:pt x="104000" y="56470"/>
                    </a:moveTo>
                    <a:cubicBezTo>
                      <a:pt x="96000" y="35294"/>
                      <a:pt x="88000" y="14117"/>
                      <a:pt x="56000" y="14117"/>
                    </a:cubicBezTo>
                    <a:cubicBezTo>
                      <a:pt x="40000" y="14117"/>
                      <a:pt x="16000" y="28235"/>
                      <a:pt x="16000" y="56470"/>
                    </a:cubicBezTo>
                    <a:lnTo>
                      <a:pt x="104000" y="564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Shape 1774"/>
              <p:cNvSpPr/>
              <p:nvPr/>
            </p:nvSpPr>
            <p:spPr>
              <a:xfrm>
                <a:off x="2795625" y="1475650"/>
                <a:ext cx="70800" cy="85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cubicBezTo>
                      <a:pt x="17142" y="0"/>
                      <a:pt x="17142" y="0"/>
                      <a:pt x="17142" y="0"/>
                    </a:cubicBezTo>
                    <a:cubicBezTo>
                      <a:pt x="17142" y="21176"/>
                      <a:pt x="17142" y="21176"/>
                      <a:pt x="17142" y="21176"/>
                    </a:cubicBezTo>
                    <a:cubicBezTo>
                      <a:pt x="25714" y="7058"/>
                      <a:pt x="42857" y="0"/>
                      <a:pt x="68571" y="0"/>
                    </a:cubicBezTo>
                    <a:cubicBezTo>
                      <a:pt x="102857" y="0"/>
                      <a:pt x="119999" y="21176"/>
                      <a:pt x="119999" y="49411"/>
                    </a:cubicBezTo>
                    <a:cubicBezTo>
                      <a:pt x="119999" y="120000"/>
                      <a:pt x="119999" y="120000"/>
                      <a:pt x="119999" y="120000"/>
                    </a:cubicBezTo>
                    <a:cubicBezTo>
                      <a:pt x="102857" y="120000"/>
                      <a:pt x="102857" y="120000"/>
                      <a:pt x="102857" y="120000"/>
                    </a:cubicBezTo>
                    <a:cubicBezTo>
                      <a:pt x="102857" y="49411"/>
                      <a:pt x="102857" y="49411"/>
                      <a:pt x="102857" y="49411"/>
                    </a:cubicBezTo>
                    <a:cubicBezTo>
                      <a:pt x="102857" y="28235"/>
                      <a:pt x="85714" y="14117"/>
                      <a:pt x="59999" y="14117"/>
                    </a:cubicBezTo>
                    <a:cubicBezTo>
                      <a:pt x="34285" y="14117"/>
                      <a:pt x="17142" y="28235"/>
                      <a:pt x="17142" y="49411"/>
                    </a:cubicBezTo>
                    <a:cubicBezTo>
                      <a:pt x="17142" y="120000"/>
                      <a:pt x="17142" y="120000"/>
                      <a:pt x="1714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Shape 1775"/>
              <p:cNvSpPr/>
              <p:nvPr/>
            </p:nvSpPr>
            <p:spPr>
              <a:xfrm>
                <a:off x="2887923" y="1449892"/>
                <a:ext cx="51600" cy="111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4000" y="92727"/>
                    </a:moveTo>
                    <a:cubicBezTo>
                      <a:pt x="24000" y="38181"/>
                      <a:pt x="24000" y="38181"/>
                      <a:pt x="24000" y="38181"/>
                    </a:cubicBezTo>
                    <a:cubicBezTo>
                      <a:pt x="0" y="38181"/>
                      <a:pt x="0" y="38181"/>
                      <a:pt x="0" y="38181"/>
                    </a:cubicBezTo>
                    <a:cubicBezTo>
                      <a:pt x="0" y="27272"/>
                      <a:pt x="0" y="27272"/>
                      <a:pt x="0" y="27272"/>
                    </a:cubicBezTo>
                    <a:cubicBezTo>
                      <a:pt x="24000" y="27272"/>
                      <a:pt x="24000" y="27272"/>
                      <a:pt x="24000" y="27272"/>
                    </a:cubicBezTo>
                    <a:cubicBezTo>
                      <a:pt x="24000" y="0"/>
                      <a:pt x="24000" y="0"/>
                      <a:pt x="24000" y="0"/>
                    </a:cubicBezTo>
                    <a:cubicBezTo>
                      <a:pt x="60000" y="0"/>
                      <a:pt x="60000" y="0"/>
                      <a:pt x="60000" y="0"/>
                    </a:cubicBezTo>
                    <a:cubicBezTo>
                      <a:pt x="60000" y="27272"/>
                      <a:pt x="60000" y="27272"/>
                      <a:pt x="60000" y="27272"/>
                    </a:cubicBezTo>
                    <a:cubicBezTo>
                      <a:pt x="120000" y="27272"/>
                      <a:pt x="120000" y="27272"/>
                      <a:pt x="120000" y="27272"/>
                    </a:cubicBezTo>
                    <a:cubicBezTo>
                      <a:pt x="120000" y="38181"/>
                      <a:pt x="120000" y="38181"/>
                      <a:pt x="120000" y="38181"/>
                    </a:cubicBezTo>
                    <a:cubicBezTo>
                      <a:pt x="60000" y="38181"/>
                      <a:pt x="60000" y="38181"/>
                      <a:pt x="60000" y="38181"/>
                    </a:cubicBezTo>
                    <a:cubicBezTo>
                      <a:pt x="60000" y="92727"/>
                      <a:pt x="60000" y="92727"/>
                      <a:pt x="60000" y="92727"/>
                    </a:cubicBezTo>
                    <a:cubicBezTo>
                      <a:pt x="60000" y="103636"/>
                      <a:pt x="72000" y="109090"/>
                      <a:pt x="84000" y="109090"/>
                    </a:cubicBezTo>
                    <a:cubicBezTo>
                      <a:pt x="96000" y="109090"/>
                      <a:pt x="108000" y="109090"/>
                      <a:pt x="120000" y="103636"/>
                    </a:cubicBezTo>
                    <a:cubicBezTo>
                      <a:pt x="120000" y="114545"/>
                      <a:pt x="120000" y="114545"/>
                      <a:pt x="120000" y="114545"/>
                    </a:cubicBezTo>
                    <a:cubicBezTo>
                      <a:pt x="108000" y="120000"/>
                      <a:pt x="96000" y="120000"/>
                      <a:pt x="84000" y="120000"/>
                    </a:cubicBezTo>
                    <a:cubicBezTo>
                      <a:pt x="48000" y="120000"/>
                      <a:pt x="24000" y="114545"/>
                      <a:pt x="24000" y="92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5" name="Title 1"/>
          <p:cNvSpPr txBox="1">
            <a:spLocks/>
          </p:cNvSpPr>
          <p:nvPr/>
        </p:nvSpPr>
        <p:spPr bwMode="white">
          <a:xfrm>
            <a:off x="508002" y="457202"/>
            <a:ext cx="11176000" cy="507831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b="0" dirty="0" smtClean="0"/>
              <a:t>The changing role of the compliance officer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8856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InSpec_Regula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609" y="1435966"/>
            <a:ext cx="4318782" cy="105879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852108" y="2977455"/>
            <a:ext cx="8487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InSpec</a:t>
            </a:r>
            <a:r>
              <a:rPr lang="de-DE" sz="36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turns</a:t>
            </a:r>
            <a:r>
              <a:rPr lang="de-DE" sz="36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infrastructure</a:t>
            </a:r>
            <a:r>
              <a:rPr lang="de-DE" sz="36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testing</a:t>
            </a:r>
            <a:r>
              <a:rPr lang="de-DE" sz="3600" dirty="0">
                <a:latin typeface="Gill Sans Light" charset="0"/>
                <a:ea typeface="Gill Sans Light" charset="0"/>
                <a:cs typeface="Gill Sans Light" charset="0"/>
              </a:rPr>
              <a:t>, </a:t>
            </a:r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compliance</a:t>
            </a:r>
            <a:r>
              <a:rPr lang="de-DE" sz="36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and</a:t>
            </a:r>
            <a:r>
              <a:rPr lang="de-DE" sz="36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security</a:t>
            </a:r>
            <a:r>
              <a:rPr lang="de-DE" sz="36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requirements</a:t>
            </a:r>
            <a:r>
              <a:rPr lang="de-DE" sz="36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into</a:t>
            </a:r>
            <a:r>
              <a:rPr lang="de-DE" sz="36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de-DE" sz="3600" dirty="0" err="1">
                <a:latin typeface="Gill Sans Light" charset="0"/>
                <a:ea typeface="Gill Sans Light" charset="0"/>
                <a:cs typeface="Gill Sans Light" charset="0"/>
              </a:rPr>
              <a:t>code</a:t>
            </a:r>
            <a:endParaRPr lang="de-DE" sz="36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460" y="5977546"/>
            <a:ext cx="6933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Stats: 86 Releases, 59 Contributors, 2.900 </a:t>
            </a:r>
            <a:r>
              <a:rPr lang="en-US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Commits</a:t>
            </a:r>
          </a:p>
        </p:txBody>
      </p:sp>
    </p:spTree>
    <p:extLst>
      <p:ext uri="{BB962C8B-B14F-4D97-AF65-F5344CB8AC3E}">
        <p14:creationId xmlns:p14="http://schemas.microsoft.com/office/powerpoint/2010/main" val="139714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smtClean="0">
                <a:solidFill>
                  <a:srgbClr val="3F5364"/>
                </a:solidFill>
                <a:ea typeface="Gill Sans SemiBold" charset="0"/>
              </a:rPr>
              <a:t>InSpec History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500"/>
            <a:ext cx="12192000" cy="44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InSpec</a:t>
            </a:r>
            <a:r>
              <a:rPr lang="de-DE" dirty="0" smtClean="0"/>
              <a:t> </a:t>
            </a:r>
            <a:r>
              <a:rPr lang="de-DE" dirty="0" err="1" smtClean="0"/>
              <a:t>Contributors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95" y="3163272"/>
            <a:ext cx="3423929" cy="142777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3163272"/>
            <a:ext cx="3569445" cy="142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7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dirty="0" err="1" smtClean="0">
                <a:solidFill>
                  <a:srgbClr val="3F5364"/>
                </a:solidFill>
                <a:ea typeface="Gill Sans SemiBold" charset="0"/>
              </a:rPr>
              <a:t>InSpec</a:t>
            </a:r>
            <a:r>
              <a:rPr lang="en-US" dirty="0" smtClean="0">
                <a:solidFill>
                  <a:srgbClr val="3F5364"/>
                </a:solidFill>
                <a:ea typeface="Gill Sans SemiBold" charset="0"/>
              </a:rPr>
              <a:t> 1.0 – What’s New?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00" y="1712480"/>
            <a:ext cx="1005840" cy="10058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23675" y="1629433"/>
            <a:ext cx="33675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F5364"/>
                </a:solidFill>
                <a:latin typeface="Gill Sans" charset="0"/>
                <a:ea typeface="Gill Sans" charset="0"/>
                <a:cs typeface="Gill Sans" charset="0"/>
              </a:rPr>
              <a:t>Improved Windows Support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Windows </a:t>
            </a:r>
            <a:r>
              <a:rPr lang="en-US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2016 / Nano Support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Windows-specific Resources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PowerShell </a:t>
            </a:r>
            <a:r>
              <a:rPr lang="en-US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remoting protocol with NTLM </a:t>
            </a: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support</a:t>
            </a:r>
            <a:endParaRPr lang="en-US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00" y="5100824"/>
            <a:ext cx="1112044" cy="10972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23675" y="5032500"/>
            <a:ext cx="30267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364"/>
                </a:solidFill>
                <a:latin typeface="Gill Sans" charset="0"/>
                <a:ea typeface="Gill Sans" charset="0"/>
                <a:cs typeface="Gill Sans" charset="0"/>
              </a:rPr>
              <a:t>Chef Ecosystem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Included in </a:t>
            </a:r>
            <a:r>
              <a:rPr lang="en-US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ChefDK</a:t>
            </a: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 package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Kitchen support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audit</a:t>
            </a: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 cookbook</a:t>
            </a:r>
            <a:endParaRPr lang="en-US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54" y="3395756"/>
            <a:ext cx="1097280" cy="109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54" y="1690688"/>
            <a:ext cx="1097280" cy="10972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95828" y="1613924"/>
            <a:ext cx="3604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F5364"/>
                </a:solidFill>
                <a:latin typeface="Gill Sans" charset="0"/>
                <a:ea typeface="Gill Sans" charset="0"/>
                <a:cs typeface="Gill Sans" charset="0"/>
              </a:rPr>
              <a:t>Mechanisms for Policy Definitions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Profile </a:t>
            </a:r>
            <a:r>
              <a:rPr lang="en-US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Inheritance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Attributes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Custom Resources</a:t>
            </a:r>
            <a:endParaRPr lang="en-US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95828" y="3332043"/>
            <a:ext cx="20725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F5364"/>
                </a:solidFill>
                <a:latin typeface="Gill Sans" charset="0"/>
                <a:ea typeface="Gill Sans" charset="0"/>
                <a:cs typeface="Gill Sans" charset="0"/>
              </a:rPr>
              <a:t>Native Packages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Windows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macOS</a:t>
            </a:r>
            <a:endParaRPr lang="en-US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Redhat</a:t>
            </a: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 &amp; Ubuntu</a:t>
            </a:r>
            <a:endParaRPr lang="en-US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914" y="3613880"/>
            <a:ext cx="1097280" cy="10972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15281" y="5032500"/>
            <a:ext cx="4044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F5364"/>
                </a:solidFill>
                <a:latin typeface="Gill Sans" charset="0"/>
                <a:ea typeface="Gill Sans" charset="0"/>
                <a:cs typeface="Gill Sans" charset="0"/>
              </a:rPr>
              <a:t>Patch </a:t>
            </a:r>
            <a:r>
              <a:rPr lang="en-US" dirty="0" smtClean="0">
                <a:solidFill>
                  <a:srgbClr val="3F5364"/>
                </a:solidFill>
                <a:latin typeface="Gill Sans" charset="0"/>
                <a:ea typeface="Gill Sans" charset="0"/>
                <a:cs typeface="Gill Sans" charset="0"/>
              </a:rPr>
              <a:t>Management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windows-patch-benchmark (dev-</a:t>
            </a:r>
            <a:r>
              <a:rPr lang="en-US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sec.io</a:t>
            </a: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linux</a:t>
            </a: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-patch-benchmark (</a:t>
            </a:r>
            <a:r>
              <a:rPr lang="en-US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dev-</a:t>
            </a:r>
            <a:r>
              <a:rPr lang="en-US" dirty="0" err="1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sec.io</a:t>
            </a: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)</a:t>
            </a:r>
            <a:endParaRPr lang="en-US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23675" y="3545793"/>
            <a:ext cx="34689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F5364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lang="en-US" dirty="0" smtClean="0">
                <a:solidFill>
                  <a:srgbClr val="3F5364"/>
                </a:solidFill>
                <a:latin typeface="Gill Sans" charset="0"/>
                <a:ea typeface="Gill Sans" charset="0"/>
                <a:cs typeface="Gill Sans" charset="0"/>
              </a:rPr>
              <a:t>emote and agent-based execution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Custom </a:t>
            </a:r>
            <a:r>
              <a:rPr lang="en-US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sudo</a:t>
            </a: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 commands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more </a:t>
            </a:r>
            <a:r>
              <a:rPr lang="en-US" dirty="0" err="1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ssh</a:t>
            </a:r>
            <a:r>
              <a:rPr lang="en-US" dirty="0" smtClean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 options</a:t>
            </a:r>
            <a:endParaRPr lang="en-US" dirty="0">
              <a:solidFill>
                <a:srgbClr val="3F5364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4" y="5100824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3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white">
          <a:xfrm>
            <a:off x="255494" y="365125"/>
            <a:ext cx="11685494" cy="1325563"/>
          </a:xfrm>
          <a:prstGeom prst="rect">
            <a:avLst/>
          </a:prstGeom>
        </p:spPr>
        <p:txBody>
          <a:bodyPr vert="horz" wrap="square" lIns="82274" tIns="82274" rIns="82274" bIns="82274" rtlCol="0" anchor="ctr" anchorCtr="0">
            <a:noAutofit/>
          </a:bodyPr>
          <a:lstStyle>
            <a:lvl1pPr algn="ctr" defTabSz="9140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83" b="1" i="0" kern="1200" cap="none" spc="0" baseline="0">
                <a:ln w="3175">
                  <a:noFill/>
                </a:ln>
                <a:solidFill>
                  <a:srgbClr val="435464"/>
                </a:solidFill>
                <a:effectLst/>
                <a:latin typeface="Gill Sans Light"/>
                <a:ea typeface="+mn-ea"/>
                <a:cs typeface="Gill Sans Light"/>
              </a:defRPr>
            </a:lvl1pPr>
          </a:lstStyle>
          <a:p>
            <a:r>
              <a:rPr lang="en-US" smtClean="0">
                <a:solidFill>
                  <a:srgbClr val="3F5364"/>
                </a:solidFill>
                <a:ea typeface="Gill Sans SemiBold" charset="0"/>
              </a:rPr>
              <a:t>Standalone Usage</a:t>
            </a:r>
            <a:endParaRPr lang="en-US" dirty="0">
              <a:solidFill>
                <a:srgbClr val="3F5364"/>
              </a:solidFill>
              <a:ea typeface="Gill Sans SemiBold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white">
          <a:xfrm>
            <a:off x="509787" y="3145193"/>
            <a:ext cx="11176907" cy="219251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82274" tIns="274320" rIns="82274" bIns="82274" rtlCol="0">
            <a:normAutofit/>
          </a:bodyPr>
          <a:lstStyle>
            <a:lvl1pPr marL="0" indent="0" algn="ctr" defTabSz="914053" rtl="0" eaLnBrk="1" latinLnBrk="0" hangingPunct="1">
              <a:lnSpc>
                <a:spcPct val="9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457026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2000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2pPr>
            <a:lvl3pPr marL="914053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1750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3pPr>
            <a:lvl4pPr marL="1371080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1583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4pPr>
            <a:lvl5pPr marL="1828107" indent="0" algn="ctr" defTabSz="914053" rtl="0" eaLnBrk="1" latinLnBrk="0" hangingPunct="1">
              <a:lnSpc>
                <a:spcPct val="100000"/>
              </a:lnSpc>
              <a:spcBef>
                <a:spcPts val="600"/>
              </a:spcBef>
              <a:buSzPct val="25000"/>
              <a:buFont typeface="Lucida Grande"/>
              <a:buNone/>
              <a:defRPr sz="1583" b="0" i="0" kern="1200" baseline="0">
                <a:solidFill>
                  <a:schemeClr val="tx1">
                    <a:tint val="75000"/>
                  </a:schemeClr>
                </a:solidFill>
                <a:latin typeface="Gill Sans Light"/>
                <a:ea typeface="+mn-ea"/>
                <a:cs typeface="Gill Sans Light"/>
              </a:defRPr>
            </a:lvl5pPr>
            <a:lvl6pPr marL="2285131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159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187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212" indent="0" algn="ctr" defTabSz="91405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inspec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exec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test.rb</a:t>
            </a:r>
            <a:endParaRPr lang="en-US" dirty="0" smtClean="0">
              <a:solidFill>
                <a:schemeClr val="bg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inspec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exec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test.rb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-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vagrant.key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-t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://root@172.17.0.1:11022</a:t>
            </a: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inspec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exec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test.rb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-t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winrm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://Admin@192.168.1.2 --password super</a:t>
            </a:r>
          </a:p>
          <a:p>
            <a:pPr algn="l">
              <a:lnSpc>
                <a:spcPct val="10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inspec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exec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test.rb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-t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://3cc8837bb6a8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9786" y="1788662"/>
            <a:ext cx="11176907" cy="1061829"/>
          </a:xfrm>
          <a:prstGeom prst="rect">
            <a:avLst/>
          </a:prstGeom>
          <a:solidFill>
            <a:schemeClr val="tx1"/>
          </a:solidFill>
        </p:spPr>
        <p:txBody>
          <a:bodyPr wrap="square" tIns="9144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describe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sshd_config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do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its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('Protocol') { should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cmp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2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7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ef2015v2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1_Chef2015v2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2_Chef2015v2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-16x9-Blue.potx" id="{AEDCA41E-F161-4EBB-B511-A8687687A8DC}" vid="{64ECDA82-38C2-4FAD-B0A3-D276970F43D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2016-Summit-Deck</Template>
  <TotalTime>167</TotalTime>
  <Words>597</Words>
  <Application>Microsoft Macintosh PowerPoint</Application>
  <PresentationFormat>Widescreen</PresentationFormat>
  <Paragraphs>164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Arial</vt:lpstr>
      <vt:lpstr>Cabin</vt:lpstr>
      <vt:lpstr>Calibri</vt:lpstr>
      <vt:lpstr>Calibri Light</vt:lpstr>
      <vt:lpstr>Consolas</vt:lpstr>
      <vt:lpstr>Courier New</vt:lpstr>
      <vt:lpstr>Gill Sans</vt:lpstr>
      <vt:lpstr>Gill Sans Light</vt:lpstr>
      <vt:lpstr>Gill Sans SemiBold</vt:lpstr>
      <vt:lpstr>Lucida Grande</vt:lpstr>
      <vt:lpstr>Rambla</vt:lpstr>
      <vt:lpstr>Office Theme</vt:lpstr>
      <vt:lpstr>Chef2015v2</vt:lpstr>
      <vt:lpstr>1_Chef2015v2</vt:lpstr>
      <vt:lpstr>2_Chef2015v2</vt:lpstr>
      <vt:lpstr>PowerPoint Presentation</vt:lpstr>
      <vt:lpstr>Christian Johannsen</vt:lpstr>
      <vt:lpstr>PowerPoint Presentation</vt:lpstr>
      <vt:lpstr>PowerPoint Presentation</vt:lpstr>
      <vt:lpstr>PowerPoint Presentation</vt:lpstr>
      <vt:lpstr>PowerPoint Presentation</vt:lpstr>
      <vt:lpstr>InSpec Contributors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Joe Gardiner</dc:creator>
  <cp:lastModifiedBy>Christian Johannsen</cp:lastModifiedBy>
  <cp:revision>69</cp:revision>
  <dcterms:created xsi:type="dcterms:W3CDTF">2016-09-23T10:19:15Z</dcterms:created>
  <dcterms:modified xsi:type="dcterms:W3CDTF">2016-11-16T10:25:00Z</dcterms:modified>
</cp:coreProperties>
</file>